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0" r:id="rId2"/>
    <p:sldId id="471" r:id="rId3"/>
    <p:sldId id="259" r:id="rId4"/>
    <p:sldId id="466" r:id="rId5"/>
    <p:sldId id="473" r:id="rId6"/>
    <p:sldId id="443" r:id="rId7"/>
    <p:sldId id="467" r:id="rId8"/>
    <p:sldId id="468" r:id="rId9"/>
    <p:sldId id="469" r:id="rId10"/>
    <p:sldId id="472" r:id="rId11"/>
    <p:sldId id="291" r:id="rId12"/>
    <p:sldId id="294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492"/>
    <a:srgbClr val="BC6D50"/>
    <a:srgbClr val="DEB408"/>
    <a:srgbClr val="9FA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39" autoAdjust="0"/>
    <p:restoredTop sz="95781" autoAdjust="0"/>
  </p:normalViewPr>
  <p:slideViewPr>
    <p:cSldViewPr snapToGrid="0" snapToObjects="1" showGuides="1">
      <p:cViewPr varScale="1">
        <p:scale>
          <a:sx n="158" d="100"/>
          <a:sy n="158" d="100"/>
        </p:scale>
        <p:origin x="200" y="752"/>
      </p:cViewPr>
      <p:guideLst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AC48D-B4C6-3A48-97E8-8A31F190AA6B}" type="doc">
      <dgm:prSet loTypeId="urn:microsoft.com/office/officeart/2005/8/layout/venn3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237D5ED-2588-9E43-A60F-20FBF88B3131}">
      <dgm:prSet phldrT="[Text]"/>
      <dgm:spPr/>
      <dgm:t>
        <a:bodyPr/>
        <a:lstStyle/>
        <a:p>
          <a:r>
            <a:rPr lang="en-US" dirty="0"/>
            <a:t>Mindset</a:t>
          </a:r>
        </a:p>
      </dgm:t>
    </dgm:pt>
    <dgm:pt modelId="{F9DCE1BB-210E-0D47-B9AD-B25DC9E2C3D7}" type="parTrans" cxnId="{4F2014D8-7BEA-E445-BEA1-9662166729BC}">
      <dgm:prSet/>
      <dgm:spPr/>
      <dgm:t>
        <a:bodyPr/>
        <a:lstStyle/>
        <a:p>
          <a:endParaRPr lang="en-US"/>
        </a:p>
      </dgm:t>
    </dgm:pt>
    <dgm:pt modelId="{62463026-E546-704B-9E3B-44078E26CC02}" type="sibTrans" cxnId="{4F2014D8-7BEA-E445-BEA1-9662166729BC}">
      <dgm:prSet/>
      <dgm:spPr/>
      <dgm:t>
        <a:bodyPr/>
        <a:lstStyle/>
        <a:p>
          <a:endParaRPr lang="en-US"/>
        </a:p>
      </dgm:t>
    </dgm:pt>
    <dgm:pt modelId="{275C55B6-74EE-5A4C-94F3-59B3587C6D5A}">
      <dgm:prSet phldrT="[Text]"/>
      <dgm:spPr/>
      <dgm:t>
        <a:bodyPr/>
        <a:lstStyle/>
        <a:p>
          <a:r>
            <a:rPr lang="en-US" dirty="0"/>
            <a:t>Modeling</a:t>
          </a:r>
        </a:p>
      </dgm:t>
    </dgm:pt>
    <dgm:pt modelId="{81212B7F-3979-C843-8900-1DEC1DFCB718}" type="parTrans" cxnId="{0B915953-0E19-B241-9221-4A73B4C62ACA}">
      <dgm:prSet/>
      <dgm:spPr/>
      <dgm:t>
        <a:bodyPr/>
        <a:lstStyle/>
        <a:p>
          <a:endParaRPr lang="en-US"/>
        </a:p>
      </dgm:t>
    </dgm:pt>
    <dgm:pt modelId="{CE03ED2F-E784-1E41-A515-09DB72E56F3D}" type="sibTrans" cxnId="{0B915953-0E19-B241-9221-4A73B4C62ACA}">
      <dgm:prSet/>
      <dgm:spPr/>
      <dgm:t>
        <a:bodyPr/>
        <a:lstStyle/>
        <a:p>
          <a:endParaRPr lang="en-US"/>
        </a:p>
      </dgm:t>
    </dgm:pt>
    <dgm:pt modelId="{47E0957D-7538-B447-99B3-31279C48083E}">
      <dgm:prSet phldrT="[Text]"/>
      <dgm:spPr/>
      <dgm:t>
        <a:bodyPr/>
        <a:lstStyle/>
        <a:p>
          <a:r>
            <a:rPr lang="en-US" dirty="0"/>
            <a:t>Method</a:t>
          </a:r>
        </a:p>
      </dgm:t>
    </dgm:pt>
    <dgm:pt modelId="{5A1ED18F-F70D-C04E-843E-D66EC934E9D0}" type="parTrans" cxnId="{7224E923-1DCF-AD46-8503-49BE24A30F9A}">
      <dgm:prSet/>
      <dgm:spPr/>
      <dgm:t>
        <a:bodyPr/>
        <a:lstStyle/>
        <a:p>
          <a:endParaRPr lang="en-US"/>
        </a:p>
      </dgm:t>
    </dgm:pt>
    <dgm:pt modelId="{4BCF53CE-2CA9-F643-81CB-E4CE5F162538}" type="sibTrans" cxnId="{7224E923-1DCF-AD46-8503-49BE24A30F9A}">
      <dgm:prSet/>
      <dgm:spPr/>
      <dgm:t>
        <a:bodyPr/>
        <a:lstStyle/>
        <a:p>
          <a:endParaRPr lang="en-US"/>
        </a:p>
      </dgm:t>
    </dgm:pt>
    <dgm:pt modelId="{E1602956-AA26-4B49-B758-A478B589F303}" type="pres">
      <dgm:prSet presAssocID="{67DAC48D-B4C6-3A48-97E8-8A31F190AA6B}" presName="Name0" presStyleCnt="0">
        <dgm:presLayoutVars>
          <dgm:dir/>
          <dgm:resizeHandles val="exact"/>
        </dgm:presLayoutVars>
      </dgm:prSet>
      <dgm:spPr/>
    </dgm:pt>
    <dgm:pt modelId="{2DBB1A6D-BC65-8244-8A5A-D9F938322917}" type="pres">
      <dgm:prSet presAssocID="{C237D5ED-2588-9E43-A60F-20FBF88B3131}" presName="Name5" presStyleLbl="vennNode1" presStyleIdx="0" presStyleCnt="3">
        <dgm:presLayoutVars>
          <dgm:bulletEnabled val="1"/>
        </dgm:presLayoutVars>
      </dgm:prSet>
      <dgm:spPr/>
    </dgm:pt>
    <dgm:pt modelId="{F0004E5B-620A-624F-9208-98C0F3FE191E}" type="pres">
      <dgm:prSet presAssocID="{62463026-E546-704B-9E3B-44078E26CC02}" presName="space" presStyleCnt="0"/>
      <dgm:spPr/>
    </dgm:pt>
    <dgm:pt modelId="{E49880F4-3C8B-6946-996E-FE4EFD65CF1E}" type="pres">
      <dgm:prSet presAssocID="{275C55B6-74EE-5A4C-94F3-59B3587C6D5A}" presName="Name5" presStyleLbl="vennNode1" presStyleIdx="1" presStyleCnt="3">
        <dgm:presLayoutVars>
          <dgm:bulletEnabled val="1"/>
        </dgm:presLayoutVars>
      </dgm:prSet>
      <dgm:spPr/>
    </dgm:pt>
    <dgm:pt modelId="{E4C09D15-D744-7140-B055-01AB2B453CBD}" type="pres">
      <dgm:prSet presAssocID="{CE03ED2F-E784-1E41-A515-09DB72E56F3D}" presName="space" presStyleCnt="0"/>
      <dgm:spPr/>
    </dgm:pt>
    <dgm:pt modelId="{185E76D7-67FF-7E4F-B869-FFB8646B22F5}" type="pres">
      <dgm:prSet presAssocID="{47E0957D-7538-B447-99B3-31279C48083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5B001B18-1F5B-C44D-A2AA-6CDA481B18A2}" type="presOf" srcId="{C237D5ED-2588-9E43-A60F-20FBF88B3131}" destId="{2DBB1A6D-BC65-8244-8A5A-D9F938322917}" srcOrd="0" destOrd="0" presId="urn:microsoft.com/office/officeart/2005/8/layout/venn3"/>
    <dgm:cxn modelId="{7224E923-1DCF-AD46-8503-49BE24A30F9A}" srcId="{67DAC48D-B4C6-3A48-97E8-8A31F190AA6B}" destId="{47E0957D-7538-B447-99B3-31279C48083E}" srcOrd="2" destOrd="0" parTransId="{5A1ED18F-F70D-C04E-843E-D66EC934E9D0}" sibTransId="{4BCF53CE-2CA9-F643-81CB-E4CE5F162538}"/>
    <dgm:cxn modelId="{EB533F3E-0D5D-0242-BEE3-7D0CF255597B}" type="presOf" srcId="{275C55B6-74EE-5A4C-94F3-59B3587C6D5A}" destId="{E49880F4-3C8B-6946-996E-FE4EFD65CF1E}" srcOrd="0" destOrd="0" presId="urn:microsoft.com/office/officeart/2005/8/layout/venn3"/>
    <dgm:cxn modelId="{0B915953-0E19-B241-9221-4A73B4C62ACA}" srcId="{67DAC48D-B4C6-3A48-97E8-8A31F190AA6B}" destId="{275C55B6-74EE-5A4C-94F3-59B3587C6D5A}" srcOrd="1" destOrd="0" parTransId="{81212B7F-3979-C843-8900-1DEC1DFCB718}" sibTransId="{CE03ED2F-E784-1E41-A515-09DB72E56F3D}"/>
    <dgm:cxn modelId="{651DBDD0-AB02-3343-9279-A39A1C82C0D2}" type="presOf" srcId="{67DAC48D-B4C6-3A48-97E8-8A31F190AA6B}" destId="{E1602956-AA26-4B49-B758-A478B589F303}" srcOrd="0" destOrd="0" presId="urn:microsoft.com/office/officeart/2005/8/layout/venn3"/>
    <dgm:cxn modelId="{83A284D7-DE32-CC4E-AAC3-DC1B0581352B}" type="presOf" srcId="{47E0957D-7538-B447-99B3-31279C48083E}" destId="{185E76D7-67FF-7E4F-B869-FFB8646B22F5}" srcOrd="0" destOrd="0" presId="urn:microsoft.com/office/officeart/2005/8/layout/venn3"/>
    <dgm:cxn modelId="{4F2014D8-7BEA-E445-BEA1-9662166729BC}" srcId="{67DAC48D-B4C6-3A48-97E8-8A31F190AA6B}" destId="{C237D5ED-2588-9E43-A60F-20FBF88B3131}" srcOrd="0" destOrd="0" parTransId="{F9DCE1BB-210E-0D47-B9AD-B25DC9E2C3D7}" sibTransId="{62463026-E546-704B-9E3B-44078E26CC02}"/>
    <dgm:cxn modelId="{50246AEB-40F5-9B45-9439-7CFE51B344FB}" type="presParOf" srcId="{E1602956-AA26-4B49-B758-A478B589F303}" destId="{2DBB1A6D-BC65-8244-8A5A-D9F938322917}" srcOrd="0" destOrd="0" presId="urn:microsoft.com/office/officeart/2005/8/layout/venn3"/>
    <dgm:cxn modelId="{6192E88B-3B89-E647-8FD9-7CFDB46BA0A0}" type="presParOf" srcId="{E1602956-AA26-4B49-B758-A478B589F303}" destId="{F0004E5B-620A-624F-9208-98C0F3FE191E}" srcOrd="1" destOrd="0" presId="urn:microsoft.com/office/officeart/2005/8/layout/venn3"/>
    <dgm:cxn modelId="{51A98B43-D434-9B48-B910-7CBDDDB1E52D}" type="presParOf" srcId="{E1602956-AA26-4B49-B758-A478B589F303}" destId="{E49880F4-3C8B-6946-996E-FE4EFD65CF1E}" srcOrd="2" destOrd="0" presId="urn:microsoft.com/office/officeart/2005/8/layout/venn3"/>
    <dgm:cxn modelId="{C6A0430A-8298-3B4B-B6AA-AF652A040C2A}" type="presParOf" srcId="{E1602956-AA26-4B49-B758-A478B589F303}" destId="{E4C09D15-D744-7140-B055-01AB2B453CBD}" srcOrd="3" destOrd="0" presId="urn:microsoft.com/office/officeart/2005/8/layout/venn3"/>
    <dgm:cxn modelId="{FC279B0F-1C2D-A945-A7CB-F5754210ACA1}" type="presParOf" srcId="{E1602956-AA26-4B49-B758-A478B589F303}" destId="{185E76D7-67FF-7E4F-B869-FFB8646B22F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19D8B-59FF-4CAF-850E-D171D201CC5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4FC2AF-8856-45FC-8A28-DB3584086E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Changes in the social contract</a:t>
          </a:r>
        </a:p>
      </dgm:t>
    </dgm:pt>
    <dgm:pt modelId="{DC3F3E38-2D91-4088-8F96-FDF8DC2F4015}" type="parTrans" cxnId="{E504E5D5-B319-470C-A992-E2F841979EA1}">
      <dgm:prSet/>
      <dgm:spPr/>
      <dgm:t>
        <a:bodyPr/>
        <a:lstStyle/>
        <a:p>
          <a:endParaRPr lang="en-US"/>
        </a:p>
      </dgm:t>
    </dgm:pt>
    <dgm:pt modelId="{FC9D293F-B60C-494E-879C-4510FDDA5FDC}" type="sibTrans" cxnId="{E504E5D5-B319-470C-A992-E2F841979EA1}">
      <dgm:prSet/>
      <dgm:spPr/>
      <dgm:t>
        <a:bodyPr/>
        <a:lstStyle/>
        <a:p>
          <a:endParaRPr lang="en-US"/>
        </a:p>
      </dgm:t>
    </dgm:pt>
    <dgm:pt modelId="{702FCDA0-3335-42D5-BCAB-65C80AAE8A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Changes in the roles and rules of institutions </a:t>
          </a:r>
        </a:p>
      </dgm:t>
    </dgm:pt>
    <dgm:pt modelId="{4C4ED4E3-5B61-4F56-84CE-E6B10F89979A}" type="parTrans" cxnId="{33F90408-A483-4758-9652-D2B443838F4F}">
      <dgm:prSet/>
      <dgm:spPr/>
      <dgm:t>
        <a:bodyPr/>
        <a:lstStyle/>
        <a:p>
          <a:endParaRPr lang="en-US"/>
        </a:p>
      </dgm:t>
    </dgm:pt>
    <dgm:pt modelId="{AF5E2A1E-234D-4E98-BBB3-43F9C2599F2F}" type="sibTrans" cxnId="{33F90408-A483-4758-9652-D2B443838F4F}">
      <dgm:prSet/>
      <dgm:spPr/>
      <dgm:t>
        <a:bodyPr/>
        <a:lstStyle/>
        <a:p>
          <a:endParaRPr lang="en-US"/>
        </a:p>
      </dgm:t>
    </dgm:pt>
    <dgm:pt modelId="{7FC3E5A9-357F-4043-B5F3-26689E5C7A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Unpredictability in financing sources and uses </a:t>
          </a:r>
        </a:p>
      </dgm:t>
    </dgm:pt>
    <dgm:pt modelId="{7BE61F86-0F21-4CC9-8481-E55DA1C8829C}" type="parTrans" cxnId="{D7D1AE1C-E7E8-4121-A501-026291A5B185}">
      <dgm:prSet/>
      <dgm:spPr/>
      <dgm:t>
        <a:bodyPr/>
        <a:lstStyle/>
        <a:p>
          <a:endParaRPr lang="en-US"/>
        </a:p>
      </dgm:t>
    </dgm:pt>
    <dgm:pt modelId="{E361DFB2-6215-477F-8279-86B32E42F75D}" type="sibTrans" cxnId="{D7D1AE1C-E7E8-4121-A501-026291A5B185}">
      <dgm:prSet/>
      <dgm:spPr/>
      <dgm:t>
        <a:bodyPr/>
        <a:lstStyle/>
        <a:p>
          <a:endParaRPr lang="en-US"/>
        </a:p>
      </dgm:t>
    </dgm:pt>
    <dgm:pt modelId="{54FB3F2E-74BB-472E-9890-6A0549FA8F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Permanence of customer behavior changes</a:t>
          </a:r>
        </a:p>
      </dgm:t>
    </dgm:pt>
    <dgm:pt modelId="{4B9FAFCD-0220-444B-A44A-4C3FDB9DA254}" type="parTrans" cxnId="{C4603287-D2BF-4016-9C7C-55BC6CCDFD1C}">
      <dgm:prSet/>
      <dgm:spPr/>
      <dgm:t>
        <a:bodyPr/>
        <a:lstStyle/>
        <a:p>
          <a:endParaRPr lang="en-US"/>
        </a:p>
      </dgm:t>
    </dgm:pt>
    <dgm:pt modelId="{FAB08937-E2E6-4AF4-966A-C693AE3033B5}" type="sibTrans" cxnId="{C4603287-D2BF-4016-9C7C-55BC6CCDFD1C}">
      <dgm:prSet/>
      <dgm:spPr/>
      <dgm:t>
        <a:bodyPr/>
        <a:lstStyle/>
        <a:p>
          <a:endParaRPr lang="en-US"/>
        </a:p>
      </dgm:t>
    </dgm:pt>
    <dgm:pt modelId="{1DDC1E69-C2F1-464F-A80F-3ABEAF5B91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Expectations for physical, emotional, financial and digital safety</a:t>
          </a:r>
        </a:p>
      </dgm:t>
    </dgm:pt>
    <dgm:pt modelId="{CA1C2CB4-45E3-4543-A995-2D380F106FBE}" type="parTrans" cxnId="{9EDFF505-331C-493E-BABC-F55BD9F3F5DD}">
      <dgm:prSet/>
      <dgm:spPr/>
      <dgm:t>
        <a:bodyPr/>
        <a:lstStyle/>
        <a:p>
          <a:endParaRPr lang="en-US"/>
        </a:p>
      </dgm:t>
    </dgm:pt>
    <dgm:pt modelId="{A573FA42-41F9-4EF9-90A9-B284F1E6A47B}" type="sibTrans" cxnId="{9EDFF505-331C-493E-BABC-F55BD9F3F5DD}">
      <dgm:prSet/>
      <dgm:spPr/>
      <dgm:t>
        <a:bodyPr/>
        <a:lstStyle/>
        <a:p>
          <a:endParaRPr lang="en-US"/>
        </a:p>
      </dgm:t>
    </dgm:pt>
    <dgm:pt modelId="{814A5437-228D-42B8-8158-48CEA03D51E7}" type="pres">
      <dgm:prSet presAssocID="{42719D8B-59FF-4CAF-850E-D171D201CC50}" presName="root" presStyleCnt="0">
        <dgm:presLayoutVars>
          <dgm:dir/>
          <dgm:resizeHandles val="exact"/>
        </dgm:presLayoutVars>
      </dgm:prSet>
      <dgm:spPr/>
    </dgm:pt>
    <dgm:pt modelId="{F8644589-F558-4F3A-BEDC-9427B3328499}" type="pres">
      <dgm:prSet presAssocID="{764FC2AF-8856-45FC-8A28-DB3584086EB1}" presName="compNode" presStyleCnt="0"/>
      <dgm:spPr/>
    </dgm:pt>
    <dgm:pt modelId="{804454CD-DD4E-4ACD-A093-0326C5FCED53}" type="pres">
      <dgm:prSet presAssocID="{764FC2AF-8856-45FC-8A28-DB3584086EB1}" presName="bgRect" presStyleLbl="bgShp" presStyleIdx="0" presStyleCnt="5"/>
      <dgm:spPr/>
    </dgm:pt>
    <dgm:pt modelId="{D4548ABA-2011-434B-BBA5-A3FE979E516E}" type="pres">
      <dgm:prSet presAssocID="{764FC2AF-8856-45FC-8A28-DB3584086EB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434A4FF-5EC6-4BE8-BD11-082F2B3D9BF8}" type="pres">
      <dgm:prSet presAssocID="{764FC2AF-8856-45FC-8A28-DB3584086EB1}" presName="spaceRect" presStyleCnt="0"/>
      <dgm:spPr/>
    </dgm:pt>
    <dgm:pt modelId="{8794326E-753F-4347-8199-380B9AE2B0E4}" type="pres">
      <dgm:prSet presAssocID="{764FC2AF-8856-45FC-8A28-DB3584086EB1}" presName="parTx" presStyleLbl="revTx" presStyleIdx="0" presStyleCnt="5">
        <dgm:presLayoutVars>
          <dgm:chMax val="0"/>
          <dgm:chPref val="0"/>
        </dgm:presLayoutVars>
      </dgm:prSet>
      <dgm:spPr/>
    </dgm:pt>
    <dgm:pt modelId="{BCDE7AE3-0769-439C-B80F-AD39F740EACE}" type="pres">
      <dgm:prSet presAssocID="{FC9D293F-B60C-494E-879C-4510FDDA5FDC}" presName="sibTrans" presStyleCnt="0"/>
      <dgm:spPr/>
    </dgm:pt>
    <dgm:pt modelId="{D2EF180D-A6C7-44C3-8C53-BC8BE8CCC010}" type="pres">
      <dgm:prSet presAssocID="{702FCDA0-3335-42D5-BCAB-65C80AAE8A99}" presName="compNode" presStyleCnt="0"/>
      <dgm:spPr/>
    </dgm:pt>
    <dgm:pt modelId="{6D3E9C68-038A-4472-B67E-AEC7B2C4CD1C}" type="pres">
      <dgm:prSet presAssocID="{702FCDA0-3335-42D5-BCAB-65C80AAE8A99}" presName="bgRect" presStyleLbl="bgShp" presStyleIdx="1" presStyleCnt="5"/>
      <dgm:spPr/>
    </dgm:pt>
    <dgm:pt modelId="{6D05B53D-2F1C-48A3-84B3-787AFA6277E1}" type="pres">
      <dgm:prSet presAssocID="{702FCDA0-3335-42D5-BCAB-65C80AAE8A9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195F633-E033-41D6-A8B4-23985FC146B6}" type="pres">
      <dgm:prSet presAssocID="{702FCDA0-3335-42D5-BCAB-65C80AAE8A99}" presName="spaceRect" presStyleCnt="0"/>
      <dgm:spPr/>
    </dgm:pt>
    <dgm:pt modelId="{36F0C0E7-0799-4FB5-8D08-14D6D4D451C8}" type="pres">
      <dgm:prSet presAssocID="{702FCDA0-3335-42D5-BCAB-65C80AAE8A99}" presName="parTx" presStyleLbl="revTx" presStyleIdx="1" presStyleCnt="5">
        <dgm:presLayoutVars>
          <dgm:chMax val="0"/>
          <dgm:chPref val="0"/>
        </dgm:presLayoutVars>
      </dgm:prSet>
      <dgm:spPr/>
    </dgm:pt>
    <dgm:pt modelId="{A62E18C3-0D8D-4F93-980E-C51A7F755C6D}" type="pres">
      <dgm:prSet presAssocID="{AF5E2A1E-234D-4E98-BBB3-43F9C2599F2F}" presName="sibTrans" presStyleCnt="0"/>
      <dgm:spPr/>
    </dgm:pt>
    <dgm:pt modelId="{39065BFB-FF07-48E8-A972-996A29E4DA79}" type="pres">
      <dgm:prSet presAssocID="{7FC3E5A9-357F-4043-B5F3-26689E5C7AEF}" presName="compNode" presStyleCnt="0"/>
      <dgm:spPr/>
    </dgm:pt>
    <dgm:pt modelId="{905C7019-0A68-4B97-ACFF-08A499FF55EA}" type="pres">
      <dgm:prSet presAssocID="{7FC3E5A9-357F-4043-B5F3-26689E5C7AEF}" presName="bgRect" presStyleLbl="bgShp" presStyleIdx="2" presStyleCnt="5"/>
      <dgm:spPr/>
    </dgm:pt>
    <dgm:pt modelId="{AA7C4B74-67F7-45C2-986C-AC677F39D998}" type="pres">
      <dgm:prSet presAssocID="{7FC3E5A9-357F-4043-B5F3-26689E5C7AE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DDB043C-120E-4980-B9AC-46FA4B893387}" type="pres">
      <dgm:prSet presAssocID="{7FC3E5A9-357F-4043-B5F3-26689E5C7AEF}" presName="spaceRect" presStyleCnt="0"/>
      <dgm:spPr/>
    </dgm:pt>
    <dgm:pt modelId="{3B912093-4CA3-4697-B46E-B33D0F1AD3FB}" type="pres">
      <dgm:prSet presAssocID="{7FC3E5A9-357F-4043-B5F3-26689E5C7AEF}" presName="parTx" presStyleLbl="revTx" presStyleIdx="2" presStyleCnt="5">
        <dgm:presLayoutVars>
          <dgm:chMax val="0"/>
          <dgm:chPref val="0"/>
        </dgm:presLayoutVars>
      </dgm:prSet>
      <dgm:spPr/>
    </dgm:pt>
    <dgm:pt modelId="{3EA2A127-1F16-403E-A362-7BBEFCAE101E}" type="pres">
      <dgm:prSet presAssocID="{E361DFB2-6215-477F-8279-86B32E42F75D}" presName="sibTrans" presStyleCnt="0"/>
      <dgm:spPr/>
    </dgm:pt>
    <dgm:pt modelId="{037E2A56-9F50-48F5-8DF7-7F76213732DC}" type="pres">
      <dgm:prSet presAssocID="{54FB3F2E-74BB-472E-9890-6A0549FA8FA3}" presName="compNode" presStyleCnt="0"/>
      <dgm:spPr/>
    </dgm:pt>
    <dgm:pt modelId="{1FD31591-DB2B-4907-9B0F-883CC755160E}" type="pres">
      <dgm:prSet presAssocID="{54FB3F2E-74BB-472E-9890-6A0549FA8FA3}" presName="bgRect" presStyleLbl="bgShp" presStyleIdx="3" presStyleCnt="5"/>
      <dgm:spPr/>
    </dgm:pt>
    <dgm:pt modelId="{70CC1B05-F69E-4BD2-B566-C617738A085D}" type="pres">
      <dgm:prSet presAssocID="{54FB3F2E-74BB-472E-9890-6A0549FA8FA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90FADF3-554B-45F1-A6C2-7EFFA20FFD0E}" type="pres">
      <dgm:prSet presAssocID="{54FB3F2E-74BB-472E-9890-6A0549FA8FA3}" presName="spaceRect" presStyleCnt="0"/>
      <dgm:spPr/>
    </dgm:pt>
    <dgm:pt modelId="{CDA98879-4881-447A-8DF0-03FC2A4DC1CE}" type="pres">
      <dgm:prSet presAssocID="{54FB3F2E-74BB-472E-9890-6A0549FA8FA3}" presName="parTx" presStyleLbl="revTx" presStyleIdx="3" presStyleCnt="5">
        <dgm:presLayoutVars>
          <dgm:chMax val="0"/>
          <dgm:chPref val="0"/>
        </dgm:presLayoutVars>
      </dgm:prSet>
      <dgm:spPr/>
    </dgm:pt>
    <dgm:pt modelId="{7A22102A-2816-440B-B798-FE64DD07BA32}" type="pres">
      <dgm:prSet presAssocID="{FAB08937-E2E6-4AF4-966A-C693AE3033B5}" presName="sibTrans" presStyleCnt="0"/>
      <dgm:spPr/>
    </dgm:pt>
    <dgm:pt modelId="{2B607255-A27B-4A6F-8D6E-97DC85AD354D}" type="pres">
      <dgm:prSet presAssocID="{1DDC1E69-C2F1-464F-A80F-3ABEAF5B91C6}" presName="compNode" presStyleCnt="0"/>
      <dgm:spPr/>
    </dgm:pt>
    <dgm:pt modelId="{7B3498C2-4887-4AD2-8C08-A7886B0B516B}" type="pres">
      <dgm:prSet presAssocID="{1DDC1E69-C2F1-464F-A80F-3ABEAF5B91C6}" presName="bgRect" presStyleLbl="bgShp" presStyleIdx="4" presStyleCnt="5"/>
      <dgm:spPr/>
    </dgm:pt>
    <dgm:pt modelId="{B1501B1C-D576-4D08-8E38-4D0196A3C954}" type="pres">
      <dgm:prSet presAssocID="{1DDC1E69-C2F1-464F-A80F-3ABEAF5B91C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BE5CC11B-C71B-4F6B-89FD-C04F4D331C28}" type="pres">
      <dgm:prSet presAssocID="{1DDC1E69-C2F1-464F-A80F-3ABEAF5B91C6}" presName="spaceRect" presStyleCnt="0"/>
      <dgm:spPr/>
    </dgm:pt>
    <dgm:pt modelId="{293430CB-5EDC-4F93-A903-EE2283B4321E}" type="pres">
      <dgm:prSet presAssocID="{1DDC1E69-C2F1-464F-A80F-3ABEAF5B91C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EDFF505-331C-493E-BABC-F55BD9F3F5DD}" srcId="{42719D8B-59FF-4CAF-850E-D171D201CC50}" destId="{1DDC1E69-C2F1-464F-A80F-3ABEAF5B91C6}" srcOrd="4" destOrd="0" parTransId="{CA1C2CB4-45E3-4543-A995-2D380F106FBE}" sibTransId="{A573FA42-41F9-4EF9-90A9-B284F1E6A47B}"/>
    <dgm:cxn modelId="{33F90408-A483-4758-9652-D2B443838F4F}" srcId="{42719D8B-59FF-4CAF-850E-D171D201CC50}" destId="{702FCDA0-3335-42D5-BCAB-65C80AAE8A99}" srcOrd="1" destOrd="0" parTransId="{4C4ED4E3-5B61-4F56-84CE-E6B10F89979A}" sibTransId="{AF5E2A1E-234D-4E98-BBB3-43F9C2599F2F}"/>
    <dgm:cxn modelId="{D7D1AE1C-E7E8-4121-A501-026291A5B185}" srcId="{42719D8B-59FF-4CAF-850E-D171D201CC50}" destId="{7FC3E5A9-357F-4043-B5F3-26689E5C7AEF}" srcOrd="2" destOrd="0" parTransId="{7BE61F86-0F21-4CC9-8481-E55DA1C8829C}" sibTransId="{E361DFB2-6215-477F-8279-86B32E42F75D}"/>
    <dgm:cxn modelId="{A585FA3B-96F9-074D-B49A-D075F297E9CF}" type="presOf" srcId="{42719D8B-59FF-4CAF-850E-D171D201CC50}" destId="{814A5437-228D-42B8-8158-48CEA03D51E7}" srcOrd="0" destOrd="0" presId="urn:microsoft.com/office/officeart/2018/2/layout/IconVerticalSolidList"/>
    <dgm:cxn modelId="{A3670A44-525E-0843-8C7F-0B7454302446}" type="presOf" srcId="{702FCDA0-3335-42D5-BCAB-65C80AAE8A99}" destId="{36F0C0E7-0799-4FB5-8D08-14D6D4D451C8}" srcOrd="0" destOrd="0" presId="urn:microsoft.com/office/officeart/2018/2/layout/IconVerticalSolidList"/>
    <dgm:cxn modelId="{01365C57-3036-BE45-909E-F791FE6BCA54}" type="presOf" srcId="{764FC2AF-8856-45FC-8A28-DB3584086EB1}" destId="{8794326E-753F-4347-8199-380B9AE2B0E4}" srcOrd="0" destOrd="0" presId="urn:microsoft.com/office/officeart/2018/2/layout/IconVerticalSolidList"/>
    <dgm:cxn modelId="{A04EB95A-1030-4840-80A5-A1DF18A25AF4}" type="presOf" srcId="{54FB3F2E-74BB-472E-9890-6A0549FA8FA3}" destId="{CDA98879-4881-447A-8DF0-03FC2A4DC1CE}" srcOrd="0" destOrd="0" presId="urn:microsoft.com/office/officeart/2018/2/layout/IconVerticalSolidList"/>
    <dgm:cxn modelId="{C4603287-D2BF-4016-9C7C-55BC6CCDFD1C}" srcId="{42719D8B-59FF-4CAF-850E-D171D201CC50}" destId="{54FB3F2E-74BB-472E-9890-6A0549FA8FA3}" srcOrd="3" destOrd="0" parTransId="{4B9FAFCD-0220-444B-A44A-4C3FDB9DA254}" sibTransId="{FAB08937-E2E6-4AF4-966A-C693AE3033B5}"/>
    <dgm:cxn modelId="{C673AABC-E962-DD44-8E8A-A26F2A73650A}" type="presOf" srcId="{7FC3E5A9-357F-4043-B5F3-26689E5C7AEF}" destId="{3B912093-4CA3-4697-B46E-B33D0F1AD3FB}" srcOrd="0" destOrd="0" presId="urn:microsoft.com/office/officeart/2018/2/layout/IconVerticalSolidList"/>
    <dgm:cxn modelId="{E504E5D5-B319-470C-A992-E2F841979EA1}" srcId="{42719D8B-59FF-4CAF-850E-D171D201CC50}" destId="{764FC2AF-8856-45FC-8A28-DB3584086EB1}" srcOrd="0" destOrd="0" parTransId="{DC3F3E38-2D91-4088-8F96-FDF8DC2F4015}" sibTransId="{FC9D293F-B60C-494E-879C-4510FDDA5FDC}"/>
    <dgm:cxn modelId="{6208DAFA-9974-784C-A0DE-3250EF42661C}" type="presOf" srcId="{1DDC1E69-C2F1-464F-A80F-3ABEAF5B91C6}" destId="{293430CB-5EDC-4F93-A903-EE2283B4321E}" srcOrd="0" destOrd="0" presId="urn:microsoft.com/office/officeart/2018/2/layout/IconVerticalSolidList"/>
    <dgm:cxn modelId="{4D7DD43C-D151-F344-8AA0-3B8868BDFB38}" type="presParOf" srcId="{814A5437-228D-42B8-8158-48CEA03D51E7}" destId="{F8644589-F558-4F3A-BEDC-9427B3328499}" srcOrd="0" destOrd="0" presId="urn:microsoft.com/office/officeart/2018/2/layout/IconVerticalSolidList"/>
    <dgm:cxn modelId="{4BF68D26-D89A-784F-8F9E-DD706CE39DDB}" type="presParOf" srcId="{F8644589-F558-4F3A-BEDC-9427B3328499}" destId="{804454CD-DD4E-4ACD-A093-0326C5FCED53}" srcOrd="0" destOrd="0" presId="urn:microsoft.com/office/officeart/2018/2/layout/IconVerticalSolidList"/>
    <dgm:cxn modelId="{4802EA05-26F6-9A49-883A-DBBE5210E0A1}" type="presParOf" srcId="{F8644589-F558-4F3A-BEDC-9427B3328499}" destId="{D4548ABA-2011-434B-BBA5-A3FE979E516E}" srcOrd="1" destOrd="0" presId="urn:microsoft.com/office/officeart/2018/2/layout/IconVerticalSolidList"/>
    <dgm:cxn modelId="{79F38334-9BA2-C149-95AD-257AD2FAD692}" type="presParOf" srcId="{F8644589-F558-4F3A-BEDC-9427B3328499}" destId="{5434A4FF-5EC6-4BE8-BD11-082F2B3D9BF8}" srcOrd="2" destOrd="0" presId="urn:microsoft.com/office/officeart/2018/2/layout/IconVerticalSolidList"/>
    <dgm:cxn modelId="{282EBF54-EB41-384E-824A-CA5AB6B0563B}" type="presParOf" srcId="{F8644589-F558-4F3A-BEDC-9427B3328499}" destId="{8794326E-753F-4347-8199-380B9AE2B0E4}" srcOrd="3" destOrd="0" presId="urn:microsoft.com/office/officeart/2018/2/layout/IconVerticalSolidList"/>
    <dgm:cxn modelId="{4A79DE22-418D-E941-9B6D-3FCD2800656B}" type="presParOf" srcId="{814A5437-228D-42B8-8158-48CEA03D51E7}" destId="{BCDE7AE3-0769-439C-B80F-AD39F740EACE}" srcOrd="1" destOrd="0" presId="urn:microsoft.com/office/officeart/2018/2/layout/IconVerticalSolidList"/>
    <dgm:cxn modelId="{B01A6F87-2E1C-5149-983E-99A8DC79FCAA}" type="presParOf" srcId="{814A5437-228D-42B8-8158-48CEA03D51E7}" destId="{D2EF180D-A6C7-44C3-8C53-BC8BE8CCC010}" srcOrd="2" destOrd="0" presId="urn:microsoft.com/office/officeart/2018/2/layout/IconVerticalSolidList"/>
    <dgm:cxn modelId="{E5C0568A-FAB7-D344-8F0E-C6DA1E8E1004}" type="presParOf" srcId="{D2EF180D-A6C7-44C3-8C53-BC8BE8CCC010}" destId="{6D3E9C68-038A-4472-B67E-AEC7B2C4CD1C}" srcOrd="0" destOrd="0" presId="urn:microsoft.com/office/officeart/2018/2/layout/IconVerticalSolidList"/>
    <dgm:cxn modelId="{B8405AB3-878F-E146-9EC7-596D225DAF87}" type="presParOf" srcId="{D2EF180D-A6C7-44C3-8C53-BC8BE8CCC010}" destId="{6D05B53D-2F1C-48A3-84B3-787AFA6277E1}" srcOrd="1" destOrd="0" presId="urn:microsoft.com/office/officeart/2018/2/layout/IconVerticalSolidList"/>
    <dgm:cxn modelId="{EDE0046F-1FD1-F240-A0BA-94036B7BF583}" type="presParOf" srcId="{D2EF180D-A6C7-44C3-8C53-BC8BE8CCC010}" destId="{C195F633-E033-41D6-A8B4-23985FC146B6}" srcOrd="2" destOrd="0" presId="urn:microsoft.com/office/officeart/2018/2/layout/IconVerticalSolidList"/>
    <dgm:cxn modelId="{E28C04C7-E021-484C-929F-03B5560FFAAB}" type="presParOf" srcId="{D2EF180D-A6C7-44C3-8C53-BC8BE8CCC010}" destId="{36F0C0E7-0799-4FB5-8D08-14D6D4D451C8}" srcOrd="3" destOrd="0" presId="urn:microsoft.com/office/officeart/2018/2/layout/IconVerticalSolidList"/>
    <dgm:cxn modelId="{D85DC444-D69A-FF41-8BD9-3DDFEC6F2788}" type="presParOf" srcId="{814A5437-228D-42B8-8158-48CEA03D51E7}" destId="{A62E18C3-0D8D-4F93-980E-C51A7F755C6D}" srcOrd="3" destOrd="0" presId="urn:microsoft.com/office/officeart/2018/2/layout/IconVerticalSolidList"/>
    <dgm:cxn modelId="{3699CC19-14CE-474E-A7DA-CEBC8E108E87}" type="presParOf" srcId="{814A5437-228D-42B8-8158-48CEA03D51E7}" destId="{39065BFB-FF07-48E8-A972-996A29E4DA79}" srcOrd="4" destOrd="0" presId="urn:microsoft.com/office/officeart/2018/2/layout/IconVerticalSolidList"/>
    <dgm:cxn modelId="{D40798E9-BCD4-3342-8D14-2FB1634F5FB9}" type="presParOf" srcId="{39065BFB-FF07-48E8-A972-996A29E4DA79}" destId="{905C7019-0A68-4B97-ACFF-08A499FF55EA}" srcOrd="0" destOrd="0" presId="urn:microsoft.com/office/officeart/2018/2/layout/IconVerticalSolidList"/>
    <dgm:cxn modelId="{FB750E6C-D9D0-D74F-AFE0-BF73854D0A4E}" type="presParOf" srcId="{39065BFB-FF07-48E8-A972-996A29E4DA79}" destId="{AA7C4B74-67F7-45C2-986C-AC677F39D998}" srcOrd="1" destOrd="0" presId="urn:microsoft.com/office/officeart/2018/2/layout/IconVerticalSolidList"/>
    <dgm:cxn modelId="{461119B4-7738-A847-AC0B-14F655E5B903}" type="presParOf" srcId="{39065BFB-FF07-48E8-A972-996A29E4DA79}" destId="{FDDB043C-120E-4980-B9AC-46FA4B893387}" srcOrd="2" destOrd="0" presId="urn:microsoft.com/office/officeart/2018/2/layout/IconVerticalSolidList"/>
    <dgm:cxn modelId="{5313AF05-B8CE-3C43-86C8-9941DF97AA46}" type="presParOf" srcId="{39065BFB-FF07-48E8-A972-996A29E4DA79}" destId="{3B912093-4CA3-4697-B46E-B33D0F1AD3FB}" srcOrd="3" destOrd="0" presId="urn:microsoft.com/office/officeart/2018/2/layout/IconVerticalSolidList"/>
    <dgm:cxn modelId="{7E4D2061-FF6D-6F4F-83D3-C241A3310177}" type="presParOf" srcId="{814A5437-228D-42B8-8158-48CEA03D51E7}" destId="{3EA2A127-1F16-403E-A362-7BBEFCAE101E}" srcOrd="5" destOrd="0" presId="urn:microsoft.com/office/officeart/2018/2/layout/IconVerticalSolidList"/>
    <dgm:cxn modelId="{72BCE816-A22F-A84F-AF8C-B0D74148A04E}" type="presParOf" srcId="{814A5437-228D-42B8-8158-48CEA03D51E7}" destId="{037E2A56-9F50-48F5-8DF7-7F76213732DC}" srcOrd="6" destOrd="0" presId="urn:microsoft.com/office/officeart/2018/2/layout/IconVerticalSolidList"/>
    <dgm:cxn modelId="{80898BA4-32E4-9C40-A2F8-3FA7E248A833}" type="presParOf" srcId="{037E2A56-9F50-48F5-8DF7-7F76213732DC}" destId="{1FD31591-DB2B-4907-9B0F-883CC755160E}" srcOrd="0" destOrd="0" presId="urn:microsoft.com/office/officeart/2018/2/layout/IconVerticalSolidList"/>
    <dgm:cxn modelId="{5DC1C20C-8887-6B45-B858-4C37A2800694}" type="presParOf" srcId="{037E2A56-9F50-48F5-8DF7-7F76213732DC}" destId="{70CC1B05-F69E-4BD2-B566-C617738A085D}" srcOrd="1" destOrd="0" presId="urn:microsoft.com/office/officeart/2018/2/layout/IconVerticalSolidList"/>
    <dgm:cxn modelId="{FD567BAA-39B0-3948-BF40-CF92A734D81E}" type="presParOf" srcId="{037E2A56-9F50-48F5-8DF7-7F76213732DC}" destId="{190FADF3-554B-45F1-A6C2-7EFFA20FFD0E}" srcOrd="2" destOrd="0" presId="urn:microsoft.com/office/officeart/2018/2/layout/IconVerticalSolidList"/>
    <dgm:cxn modelId="{6774C713-14CE-5D44-BECF-DA251BB193FB}" type="presParOf" srcId="{037E2A56-9F50-48F5-8DF7-7F76213732DC}" destId="{CDA98879-4881-447A-8DF0-03FC2A4DC1CE}" srcOrd="3" destOrd="0" presId="urn:microsoft.com/office/officeart/2018/2/layout/IconVerticalSolidList"/>
    <dgm:cxn modelId="{E0AC7DF9-6D46-234B-8EE5-B660758312A9}" type="presParOf" srcId="{814A5437-228D-42B8-8158-48CEA03D51E7}" destId="{7A22102A-2816-440B-B798-FE64DD07BA32}" srcOrd="7" destOrd="0" presId="urn:microsoft.com/office/officeart/2018/2/layout/IconVerticalSolidList"/>
    <dgm:cxn modelId="{97004C61-0118-8A48-91B9-08590C4BA708}" type="presParOf" srcId="{814A5437-228D-42B8-8158-48CEA03D51E7}" destId="{2B607255-A27B-4A6F-8D6E-97DC85AD354D}" srcOrd="8" destOrd="0" presId="urn:microsoft.com/office/officeart/2018/2/layout/IconVerticalSolidList"/>
    <dgm:cxn modelId="{6808E006-10DF-3F43-BDA9-834CBB30F7CB}" type="presParOf" srcId="{2B607255-A27B-4A6F-8D6E-97DC85AD354D}" destId="{7B3498C2-4887-4AD2-8C08-A7886B0B516B}" srcOrd="0" destOrd="0" presId="urn:microsoft.com/office/officeart/2018/2/layout/IconVerticalSolidList"/>
    <dgm:cxn modelId="{61C04905-8EB3-8545-AE42-3D3CCE3863AA}" type="presParOf" srcId="{2B607255-A27B-4A6F-8D6E-97DC85AD354D}" destId="{B1501B1C-D576-4D08-8E38-4D0196A3C954}" srcOrd="1" destOrd="0" presId="urn:microsoft.com/office/officeart/2018/2/layout/IconVerticalSolidList"/>
    <dgm:cxn modelId="{F0326DA5-6B73-1E49-ABE7-63352EB2AF79}" type="presParOf" srcId="{2B607255-A27B-4A6F-8D6E-97DC85AD354D}" destId="{BE5CC11B-C71B-4F6B-89FD-C04F4D331C28}" srcOrd="2" destOrd="0" presId="urn:microsoft.com/office/officeart/2018/2/layout/IconVerticalSolidList"/>
    <dgm:cxn modelId="{EF80957A-07EC-F345-9CA5-784C71817378}" type="presParOf" srcId="{2B607255-A27B-4A6F-8D6E-97DC85AD354D}" destId="{293430CB-5EDC-4F93-A903-EE2283B432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AE6EA0-AEC9-AA43-8FDD-4616071D9E65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</dgm:pt>
    <dgm:pt modelId="{29C4F8FC-047A-074C-8297-B74BE211B38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Workforce Transition</a:t>
          </a:r>
        </a:p>
      </dgm:t>
    </dgm:pt>
    <dgm:pt modelId="{037F3E61-EE1D-F649-A7F7-372BFE6ED1F2}" type="parTrans" cxnId="{24BE3AC7-E20B-E44D-BF51-04834920DCFE}">
      <dgm:prSet/>
      <dgm:spPr/>
      <dgm:t>
        <a:bodyPr/>
        <a:lstStyle/>
        <a:p>
          <a:endParaRPr lang="en-US" sz="1600"/>
        </a:p>
      </dgm:t>
    </dgm:pt>
    <dgm:pt modelId="{9AA3A87B-A3ED-664D-B957-1FD4E2316879}" type="sibTrans" cxnId="{24BE3AC7-E20B-E44D-BF51-04834920DCFE}">
      <dgm:prSet/>
      <dgm:spPr/>
      <dgm:t>
        <a:bodyPr/>
        <a:lstStyle/>
        <a:p>
          <a:endParaRPr lang="en-US" sz="1600"/>
        </a:p>
      </dgm:t>
    </dgm:pt>
    <dgm:pt modelId="{001B4842-0341-EB40-853A-32C2E458847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Recovery &amp; Growth</a:t>
          </a:r>
        </a:p>
      </dgm:t>
    </dgm:pt>
    <dgm:pt modelId="{169FE3AD-9198-B945-8081-AC6510F22A92}" type="parTrans" cxnId="{FF170323-A23D-F24E-873E-3DFA77E349E1}">
      <dgm:prSet/>
      <dgm:spPr/>
      <dgm:t>
        <a:bodyPr/>
        <a:lstStyle/>
        <a:p>
          <a:endParaRPr lang="en-US" sz="1600"/>
        </a:p>
      </dgm:t>
    </dgm:pt>
    <dgm:pt modelId="{C880AE49-6E18-AD41-86CE-A12B4D3431D2}" type="sibTrans" cxnId="{FF170323-A23D-F24E-873E-3DFA77E349E1}">
      <dgm:prSet/>
      <dgm:spPr/>
      <dgm:t>
        <a:bodyPr/>
        <a:lstStyle/>
        <a:p>
          <a:endParaRPr lang="en-US" sz="1600"/>
        </a:p>
      </dgm:t>
    </dgm:pt>
    <dgm:pt modelId="{8BA93311-1686-8A46-AE3A-E881BD71136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Operational Continuity</a:t>
          </a:r>
          <a:endParaRPr lang="en-US" sz="2000" dirty="0"/>
        </a:p>
      </dgm:t>
    </dgm:pt>
    <dgm:pt modelId="{CBD5804E-2ADE-9340-88EB-6B57D10ECBE0}" type="parTrans" cxnId="{704437FC-B594-8040-AE17-B8208ABC590E}">
      <dgm:prSet/>
      <dgm:spPr/>
      <dgm:t>
        <a:bodyPr/>
        <a:lstStyle/>
        <a:p>
          <a:endParaRPr lang="en-US" sz="1600"/>
        </a:p>
      </dgm:t>
    </dgm:pt>
    <dgm:pt modelId="{C5481FD8-4327-5743-9E7C-EFDEB1C02909}" type="sibTrans" cxnId="{704437FC-B594-8040-AE17-B8208ABC590E}">
      <dgm:prSet/>
      <dgm:spPr/>
      <dgm:t>
        <a:bodyPr/>
        <a:lstStyle/>
        <a:p>
          <a:endParaRPr lang="en-US" sz="1600"/>
        </a:p>
      </dgm:t>
    </dgm:pt>
    <dgm:pt modelId="{D68D2103-1619-2C40-B5EE-E84E97BD669D}">
      <dgm:prSet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en-US" sz="1600"/>
            <a:t>Scheduling</a:t>
          </a:r>
          <a:endParaRPr lang="en-US" sz="1600" dirty="0"/>
        </a:p>
      </dgm:t>
    </dgm:pt>
    <dgm:pt modelId="{F0EDB6D3-6C29-D844-B7C4-D38C39239F8C}" type="parTrans" cxnId="{EABE226F-466D-5246-B642-8388ABF84B1A}">
      <dgm:prSet/>
      <dgm:spPr/>
      <dgm:t>
        <a:bodyPr/>
        <a:lstStyle/>
        <a:p>
          <a:endParaRPr lang="en-US" sz="1600"/>
        </a:p>
      </dgm:t>
    </dgm:pt>
    <dgm:pt modelId="{74907832-AB7F-244C-83D1-7B8875C9AE6E}" type="sibTrans" cxnId="{EABE226F-466D-5246-B642-8388ABF84B1A}">
      <dgm:prSet/>
      <dgm:spPr/>
      <dgm:t>
        <a:bodyPr/>
        <a:lstStyle/>
        <a:p>
          <a:endParaRPr lang="en-US" sz="1600"/>
        </a:p>
      </dgm:t>
    </dgm:pt>
    <dgm:pt modelId="{642C8EF0-07D0-BB4C-9FA3-8F8770088D9E}">
      <dgm:prSet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en-US" sz="1600" dirty="0"/>
            <a:t>Physical Space</a:t>
          </a:r>
        </a:p>
      </dgm:t>
    </dgm:pt>
    <dgm:pt modelId="{541018DE-853E-3F45-9A26-8461EC63A21E}" type="parTrans" cxnId="{46B283CC-6ABC-F942-B36A-7C07B385AA9C}">
      <dgm:prSet/>
      <dgm:spPr/>
      <dgm:t>
        <a:bodyPr/>
        <a:lstStyle/>
        <a:p>
          <a:endParaRPr lang="en-US" sz="1600"/>
        </a:p>
      </dgm:t>
    </dgm:pt>
    <dgm:pt modelId="{DF3F501A-568B-4C40-A89F-C160A15C9DA1}" type="sibTrans" cxnId="{46B283CC-6ABC-F942-B36A-7C07B385AA9C}">
      <dgm:prSet/>
      <dgm:spPr/>
      <dgm:t>
        <a:bodyPr/>
        <a:lstStyle/>
        <a:p>
          <a:endParaRPr lang="en-US" sz="1600"/>
        </a:p>
      </dgm:t>
    </dgm:pt>
    <dgm:pt modelId="{182748F7-5C18-2A40-892A-FA1195822640}">
      <dgm:prSet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en-US" sz="1600" dirty="0"/>
            <a:t>Health and Safety</a:t>
          </a:r>
        </a:p>
      </dgm:t>
    </dgm:pt>
    <dgm:pt modelId="{538B4B72-9207-E143-8888-69D8F9BFB314}" type="parTrans" cxnId="{90F2971E-CFD3-B944-B1E1-806B4D415985}">
      <dgm:prSet/>
      <dgm:spPr/>
      <dgm:t>
        <a:bodyPr/>
        <a:lstStyle/>
        <a:p>
          <a:endParaRPr lang="en-US" sz="1600"/>
        </a:p>
      </dgm:t>
    </dgm:pt>
    <dgm:pt modelId="{56CCC121-1068-2B41-A101-D20FD1928FBC}" type="sibTrans" cxnId="{90F2971E-CFD3-B944-B1E1-806B4D415985}">
      <dgm:prSet/>
      <dgm:spPr/>
      <dgm:t>
        <a:bodyPr/>
        <a:lstStyle/>
        <a:p>
          <a:endParaRPr lang="en-US" sz="1600"/>
        </a:p>
      </dgm:t>
    </dgm:pt>
    <dgm:pt modelId="{A6021A64-986C-EA4E-B0B5-C60E5F9D0936}">
      <dgm:prSet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en-US" sz="1600"/>
            <a:t>Local Environment</a:t>
          </a:r>
          <a:endParaRPr lang="en-US" sz="1600" dirty="0"/>
        </a:p>
      </dgm:t>
    </dgm:pt>
    <dgm:pt modelId="{12AA40D9-5EF0-8843-A8A8-54FC5D480D9F}" type="parTrans" cxnId="{1714FDF6-51BB-F547-8F4F-8454F14ACA1D}">
      <dgm:prSet/>
      <dgm:spPr/>
      <dgm:t>
        <a:bodyPr/>
        <a:lstStyle/>
        <a:p>
          <a:endParaRPr lang="en-US" sz="1600"/>
        </a:p>
      </dgm:t>
    </dgm:pt>
    <dgm:pt modelId="{5FB78AE7-93E5-AE42-9519-1896D14475BB}" type="sibTrans" cxnId="{1714FDF6-51BB-F547-8F4F-8454F14ACA1D}">
      <dgm:prSet/>
      <dgm:spPr/>
      <dgm:t>
        <a:bodyPr/>
        <a:lstStyle/>
        <a:p>
          <a:endParaRPr lang="en-US" sz="1600"/>
        </a:p>
      </dgm:t>
    </dgm:pt>
    <dgm:pt modelId="{EB3C4FFD-99FC-9748-8A71-441159EDF595}">
      <dgm:prSet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en-US" sz="1600"/>
            <a:t>Stakeholder Engagement</a:t>
          </a:r>
          <a:endParaRPr lang="en-US" sz="1600" dirty="0"/>
        </a:p>
      </dgm:t>
    </dgm:pt>
    <dgm:pt modelId="{077D9B1F-550E-0449-81C6-2AE8292BEC17}" type="parTrans" cxnId="{C87FB60D-6CA2-7B48-8E61-9A04954652DD}">
      <dgm:prSet/>
      <dgm:spPr/>
      <dgm:t>
        <a:bodyPr/>
        <a:lstStyle/>
        <a:p>
          <a:endParaRPr lang="en-US" sz="1600"/>
        </a:p>
      </dgm:t>
    </dgm:pt>
    <dgm:pt modelId="{80B7744D-608A-0646-8734-79BAA1FDB76D}" type="sibTrans" cxnId="{C87FB60D-6CA2-7B48-8E61-9A04954652DD}">
      <dgm:prSet/>
      <dgm:spPr/>
      <dgm:t>
        <a:bodyPr/>
        <a:lstStyle/>
        <a:p>
          <a:endParaRPr lang="en-US" sz="1600"/>
        </a:p>
      </dgm:t>
    </dgm:pt>
    <dgm:pt modelId="{246B32AC-9910-E945-8460-BBD1DBCAD42F}">
      <dgm:prSet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en-US" sz="1600"/>
            <a:t>New Opportunities</a:t>
          </a:r>
          <a:endParaRPr lang="en-US" sz="1600" dirty="0"/>
        </a:p>
      </dgm:t>
    </dgm:pt>
    <dgm:pt modelId="{2589200D-3FE6-E448-A9BA-2D4FFDFA0005}" type="parTrans" cxnId="{557275A2-6478-0244-88D6-0363DA990A64}">
      <dgm:prSet/>
      <dgm:spPr/>
      <dgm:t>
        <a:bodyPr/>
        <a:lstStyle/>
        <a:p>
          <a:endParaRPr lang="en-US" sz="1600"/>
        </a:p>
      </dgm:t>
    </dgm:pt>
    <dgm:pt modelId="{C2753696-A843-EF41-BC1C-FB343322CF86}" type="sibTrans" cxnId="{557275A2-6478-0244-88D6-0363DA990A64}">
      <dgm:prSet/>
      <dgm:spPr/>
      <dgm:t>
        <a:bodyPr/>
        <a:lstStyle/>
        <a:p>
          <a:endParaRPr lang="en-US" sz="1600"/>
        </a:p>
      </dgm:t>
    </dgm:pt>
    <dgm:pt modelId="{5C9D0D44-0880-1644-B734-084BE1A153DB}">
      <dgm:prSet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en-US" sz="1600" dirty="0"/>
            <a:t>Scenario Planning</a:t>
          </a:r>
        </a:p>
      </dgm:t>
    </dgm:pt>
    <dgm:pt modelId="{3BABEEEE-6BE2-874C-BEF1-E43943D21A59}" type="parTrans" cxnId="{CFDA2B49-86BB-2A42-9250-2B4C93DE1F8B}">
      <dgm:prSet/>
      <dgm:spPr/>
      <dgm:t>
        <a:bodyPr/>
        <a:lstStyle/>
        <a:p>
          <a:endParaRPr lang="en-US" sz="1600"/>
        </a:p>
      </dgm:t>
    </dgm:pt>
    <dgm:pt modelId="{72566363-8845-A343-91CF-AF08DCCC9AA3}" type="sibTrans" cxnId="{CFDA2B49-86BB-2A42-9250-2B4C93DE1F8B}">
      <dgm:prSet/>
      <dgm:spPr/>
      <dgm:t>
        <a:bodyPr/>
        <a:lstStyle/>
        <a:p>
          <a:endParaRPr lang="en-US" sz="1600"/>
        </a:p>
      </dgm:t>
    </dgm:pt>
    <dgm:pt modelId="{846932A4-91E8-F142-A89D-97DF155E38A3}">
      <dgm:prSet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en-US" sz="1600" dirty="0"/>
            <a:t>Business Model Shifts</a:t>
          </a:r>
        </a:p>
      </dgm:t>
    </dgm:pt>
    <dgm:pt modelId="{16468E1E-1505-2546-99BC-BE8FE4FAEE56}" type="parTrans" cxnId="{028A5F5E-B1B3-694C-86A1-0B6EA405B8AD}">
      <dgm:prSet/>
      <dgm:spPr/>
      <dgm:t>
        <a:bodyPr/>
        <a:lstStyle/>
        <a:p>
          <a:endParaRPr lang="en-US" sz="1600"/>
        </a:p>
      </dgm:t>
    </dgm:pt>
    <dgm:pt modelId="{C981580F-39AC-B845-AC61-CD6BB814FC15}" type="sibTrans" cxnId="{028A5F5E-B1B3-694C-86A1-0B6EA405B8AD}">
      <dgm:prSet/>
      <dgm:spPr/>
      <dgm:t>
        <a:bodyPr/>
        <a:lstStyle/>
        <a:p>
          <a:endParaRPr lang="en-US" sz="1600"/>
        </a:p>
      </dgm:t>
    </dgm:pt>
    <dgm:pt modelId="{5BCAA15B-50FE-9046-A26A-EF986763B5D9}">
      <dgm:prSet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en-US" sz="1600" dirty="0"/>
            <a:t>Process Enhancements</a:t>
          </a:r>
        </a:p>
      </dgm:t>
    </dgm:pt>
    <dgm:pt modelId="{10E5EB77-C248-B345-B72A-E2D042DF3873}" type="parTrans" cxnId="{1326F7B8-7060-0A45-BF96-BF8924D65E5A}">
      <dgm:prSet/>
      <dgm:spPr/>
      <dgm:t>
        <a:bodyPr/>
        <a:lstStyle/>
        <a:p>
          <a:endParaRPr lang="en-US" sz="1600"/>
        </a:p>
      </dgm:t>
    </dgm:pt>
    <dgm:pt modelId="{059ABD6F-BEDC-3C45-8A4D-BE9484360C7E}" type="sibTrans" cxnId="{1326F7B8-7060-0A45-BF96-BF8924D65E5A}">
      <dgm:prSet/>
      <dgm:spPr/>
      <dgm:t>
        <a:bodyPr/>
        <a:lstStyle/>
        <a:p>
          <a:endParaRPr lang="en-US" sz="1600"/>
        </a:p>
      </dgm:t>
    </dgm:pt>
    <dgm:pt modelId="{2C45A594-3301-C74E-89F7-EB5704539D71}">
      <dgm:prSet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en-US" sz="1600" dirty="0"/>
            <a:t>Technology Improvements</a:t>
          </a:r>
        </a:p>
      </dgm:t>
    </dgm:pt>
    <dgm:pt modelId="{675CD9C4-52D6-8D48-85F7-1AE45439AE35}" type="parTrans" cxnId="{62C7103A-A1DF-D14C-BB98-7A0EE25C6D18}">
      <dgm:prSet/>
      <dgm:spPr/>
      <dgm:t>
        <a:bodyPr/>
        <a:lstStyle/>
        <a:p>
          <a:endParaRPr lang="en-US" sz="1600"/>
        </a:p>
      </dgm:t>
    </dgm:pt>
    <dgm:pt modelId="{5B52934B-260F-4948-A0B9-E793F334EDF8}" type="sibTrans" cxnId="{62C7103A-A1DF-D14C-BB98-7A0EE25C6D18}">
      <dgm:prSet/>
      <dgm:spPr/>
      <dgm:t>
        <a:bodyPr/>
        <a:lstStyle/>
        <a:p>
          <a:endParaRPr lang="en-US" sz="1600"/>
        </a:p>
      </dgm:t>
    </dgm:pt>
    <dgm:pt modelId="{80F3A576-DC0A-F348-93F9-CD7C34526CD4}">
      <dgm:prSet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en-US" sz="1600" dirty="0"/>
            <a:t>Uncertainty as a Constant</a:t>
          </a:r>
        </a:p>
      </dgm:t>
    </dgm:pt>
    <dgm:pt modelId="{D2C1EFB8-55CA-1445-BC67-F94EF2D5BEFF}" type="parTrans" cxnId="{CBB4A7E7-E27E-3F41-A9C1-6E4295DA23CE}">
      <dgm:prSet/>
      <dgm:spPr/>
      <dgm:t>
        <a:bodyPr/>
        <a:lstStyle/>
        <a:p>
          <a:endParaRPr lang="en-US" sz="1600"/>
        </a:p>
      </dgm:t>
    </dgm:pt>
    <dgm:pt modelId="{2832669D-2DDF-7C42-ACE2-7500E034090E}" type="sibTrans" cxnId="{CBB4A7E7-E27E-3F41-A9C1-6E4295DA23CE}">
      <dgm:prSet/>
      <dgm:spPr/>
      <dgm:t>
        <a:bodyPr/>
        <a:lstStyle/>
        <a:p>
          <a:endParaRPr lang="en-US" sz="1600"/>
        </a:p>
      </dgm:t>
    </dgm:pt>
    <dgm:pt modelId="{85F67019-46AC-9542-8FB9-C48AEB40FF18}">
      <dgm:prSet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endParaRPr lang="en-US" sz="1600" dirty="0"/>
        </a:p>
      </dgm:t>
    </dgm:pt>
    <dgm:pt modelId="{8C75EFBF-5ADE-B440-BC63-EAF580569C4A}" type="parTrans" cxnId="{E54671B9-F567-7445-A92B-8B05494BC2B7}">
      <dgm:prSet/>
      <dgm:spPr/>
      <dgm:t>
        <a:bodyPr/>
        <a:lstStyle/>
        <a:p>
          <a:endParaRPr lang="en-US" sz="1600"/>
        </a:p>
      </dgm:t>
    </dgm:pt>
    <dgm:pt modelId="{E8A8A57B-3506-F440-BB05-759ED00A36F7}" type="sibTrans" cxnId="{E54671B9-F567-7445-A92B-8B05494BC2B7}">
      <dgm:prSet/>
      <dgm:spPr/>
      <dgm:t>
        <a:bodyPr/>
        <a:lstStyle/>
        <a:p>
          <a:endParaRPr lang="en-US" sz="1600"/>
        </a:p>
      </dgm:t>
    </dgm:pt>
    <dgm:pt modelId="{B8167596-1A78-5345-B930-36D982ED062E}">
      <dgm:prSet custT="1"/>
      <dgm:spPr/>
      <dgm:t>
        <a:bodyPr/>
        <a:lstStyle/>
        <a:p>
          <a:pPr>
            <a:lnSpc>
              <a:spcPct val="100000"/>
            </a:lnSpc>
            <a:spcAft>
              <a:spcPts val="1800"/>
            </a:spcAft>
          </a:pPr>
          <a:r>
            <a:rPr lang="en-US" sz="1600" dirty="0"/>
            <a:t>Workforce Economics</a:t>
          </a:r>
        </a:p>
      </dgm:t>
    </dgm:pt>
    <dgm:pt modelId="{5B1D02C1-DF1F-F845-A09A-B09BD0E2CEA8}" type="parTrans" cxnId="{008E71B9-C2AF-9040-8E95-0085E9771075}">
      <dgm:prSet/>
      <dgm:spPr/>
      <dgm:t>
        <a:bodyPr/>
        <a:lstStyle/>
        <a:p>
          <a:endParaRPr lang="en-US"/>
        </a:p>
      </dgm:t>
    </dgm:pt>
    <dgm:pt modelId="{7B43C96D-B057-9E44-83F1-6AF77C4EFC5E}" type="sibTrans" cxnId="{008E71B9-C2AF-9040-8E95-0085E9771075}">
      <dgm:prSet/>
      <dgm:spPr/>
      <dgm:t>
        <a:bodyPr/>
        <a:lstStyle/>
        <a:p>
          <a:endParaRPr lang="en-US"/>
        </a:p>
      </dgm:t>
    </dgm:pt>
    <dgm:pt modelId="{3F96A262-4C08-D547-B3CA-56450F7AE132}" type="pres">
      <dgm:prSet presAssocID="{D7AE6EA0-AEC9-AA43-8FDD-4616071D9E65}" presName="Name0" presStyleCnt="0">
        <dgm:presLayoutVars>
          <dgm:dir/>
          <dgm:animLvl val="lvl"/>
          <dgm:resizeHandles val="exact"/>
        </dgm:presLayoutVars>
      </dgm:prSet>
      <dgm:spPr/>
    </dgm:pt>
    <dgm:pt modelId="{3BF48024-5A21-9C45-9976-A2534003E3E7}" type="pres">
      <dgm:prSet presAssocID="{29C4F8FC-047A-074C-8297-B74BE211B382}" presName="composite" presStyleCnt="0"/>
      <dgm:spPr/>
    </dgm:pt>
    <dgm:pt modelId="{606B893D-B5D1-2A4F-9A33-5CF3D19577AD}" type="pres">
      <dgm:prSet presAssocID="{29C4F8FC-047A-074C-8297-B74BE211B38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D6AB6FB-94BB-DF4D-84CD-EF77045FC2DA}" type="pres">
      <dgm:prSet presAssocID="{29C4F8FC-047A-074C-8297-B74BE211B382}" presName="desTx" presStyleLbl="alignAccFollowNode1" presStyleIdx="0" presStyleCnt="3">
        <dgm:presLayoutVars>
          <dgm:bulletEnabled val="1"/>
        </dgm:presLayoutVars>
      </dgm:prSet>
      <dgm:spPr/>
    </dgm:pt>
    <dgm:pt modelId="{B68EDFF0-476C-B440-93DD-3C2E252B8574}" type="pres">
      <dgm:prSet presAssocID="{9AA3A87B-A3ED-664D-B957-1FD4E2316879}" presName="space" presStyleCnt="0"/>
      <dgm:spPr/>
    </dgm:pt>
    <dgm:pt modelId="{B5B78FF1-5757-864C-B3CF-396D2BA45C2C}" type="pres">
      <dgm:prSet presAssocID="{001B4842-0341-EB40-853A-32C2E458847C}" presName="composite" presStyleCnt="0"/>
      <dgm:spPr/>
    </dgm:pt>
    <dgm:pt modelId="{116BE1BE-957D-3542-80B0-2C2DAB0B967F}" type="pres">
      <dgm:prSet presAssocID="{001B4842-0341-EB40-853A-32C2E458847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72D8795-DAB5-9349-BE60-9C1E5F4F4916}" type="pres">
      <dgm:prSet presAssocID="{001B4842-0341-EB40-853A-32C2E458847C}" presName="desTx" presStyleLbl="alignAccFollowNode1" presStyleIdx="1" presStyleCnt="3">
        <dgm:presLayoutVars>
          <dgm:bulletEnabled val="1"/>
        </dgm:presLayoutVars>
      </dgm:prSet>
      <dgm:spPr/>
    </dgm:pt>
    <dgm:pt modelId="{DD1EE2E6-AB4C-B342-9D9F-BF42948FCDE1}" type="pres">
      <dgm:prSet presAssocID="{C880AE49-6E18-AD41-86CE-A12B4D3431D2}" presName="space" presStyleCnt="0"/>
      <dgm:spPr/>
    </dgm:pt>
    <dgm:pt modelId="{BC22605E-4159-4C47-B4A3-CADD3CA089A3}" type="pres">
      <dgm:prSet presAssocID="{8BA93311-1686-8A46-AE3A-E881BD711362}" presName="composite" presStyleCnt="0"/>
      <dgm:spPr/>
    </dgm:pt>
    <dgm:pt modelId="{A84211A8-C238-D04D-8B7A-476D86A42792}" type="pres">
      <dgm:prSet presAssocID="{8BA93311-1686-8A46-AE3A-E881BD71136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2AA33D1-FDEF-FC41-8B41-6BFF8F24FE26}" type="pres">
      <dgm:prSet presAssocID="{8BA93311-1686-8A46-AE3A-E881BD71136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E4E5D02-F042-6842-97EA-79B629D83691}" type="presOf" srcId="{B8167596-1A78-5345-B930-36D982ED062E}" destId="{52AA33D1-FDEF-FC41-8B41-6BFF8F24FE26}" srcOrd="0" destOrd="3" presId="urn:microsoft.com/office/officeart/2005/8/layout/hList1"/>
    <dgm:cxn modelId="{C87FB60D-6CA2-7B48-8E61-9A04954652DD}" srcId="{001B4842-0341-EB40-853A-32C2E458847C}" destId="{EB3C4FFD-99FC-9748-8A71-441159EDF595}" srcOrd="0" destOrd="0" parTransId="{077D9B1F-550E-0449-81C6-2AE8292BEC17}" sibTransId="{80B7744D-608A-0646-8734-79BAA1FDB76D}"/>
    <dgm:cxn modelId="{24E88B1D-CCB6-9544-9CA4-5F0DE1E7BE12}" type="presOf" srcId="{D68D2103-1619-2C40-B5EE-E84E97BD669D}" destId="{7D6AB6FB-94BB-DF4D-84CD-EF77045FC2DA}" srcOrd="0" destOrd="1" presId="urn:microsoft.com/office/officeart/2005/8/layout/hList1"/>
    <dgm:cxn modelId="{90F2971E-CFD3-B944-B1E1-806B4D415985}" srcId="{29C4F8FC-047A-074C-8297-B74BE211B382}" destId="{182748F7-5C18-2A40-892A-FA1195822640}" srcOrd="3" destOrd="0" parTransId="{538B4B72-9207-E143-8888-69D8F9BFB314}" sibTransId="{56CCC121-1068-2B41-A101-D20FD1928FBC}"/>
    <dgm:cxn modelId="{FF170323-A23D-F24E-873E-3DFA77E349E1}" srcId="{D7AE6EA0-AEC9-AA43-8FDD-4616071D9E65}" destId="{001B4842-0341-EB40-853A-32C2E458847C}" srcOrd="1" destOrd="0" parTransId="{169FE3AD-9198-B945-8081-AC6510F22A92}" sibTransId="{C880AE49-6E18-AD41-86CE-A12B4D3431D2}"/>
    <dgm:cxn modelId="{62C7103A-A1DF-D14C-BB98-7A0EE25C6D18}" srcId="{8BA93311-1686-8A46-AE3A-E881BD711362}" destId="{2C45A594-3301-C74E-89F7-EB5704539D71}" srcOrd="1" destOrd="0" parTransId="{675CD9C4-52D6-8D48-85F7-1AE45439AE35}" sibTransId="{5B52934B-260F-4948-A0B9-E793F334EDF8}"/>
    <dgm:cxn modelId="{A1E12942-4B50-BB47-9E81-7E6455DDA24B}" type="presOf" srcId="{80F3A576-DC0A-F348-93F9-CD7C34526CD4}" destId="{52AA33D1-FDEF-FC41-8B41-6BFF8F24FE26}" srcOrd="0" destOrd="2" presId="urn:microsoft.com/office/officeart/2005/8/layout/hList1"/>
    <dgm:cxn modelId="{CFDA2B49-86BB-2A42-9250-2B4C93DE1F8B}" srcId="{001B4842-0341-EB40-853A-32C2E458847C}" destId="{5C9D0D44-0880-1644-B734-084BE1A153DB}" srcOrd="2" destOrd="0" parTransId="{3BABEEEE-6BE2-874C-BEF1-E43943D21A59}" sibTransId="{72566363-8845-A343-91CF-AF08DCCC9AA3}"/>
    <dgm:cxn modelId="{94133052-472D-6346-92C1-9305498FF92B}" type="presOf" srcId="{246B32AC-9910-E945-8460-BBD1DBCAD42F}" destId="{072D8795-DAB5-9349-BE60-9C1E5F4F4916}" srcOrd="0" destOrd="1" presId="urn:microsoft.com/office/officeart/2005/8/layout/hList1"/>
    <dgm:cxn modelId="{1E702C5A-A0C8-F842-B933-E79EBA85B3EE}" type="presOf" srcId="{A6021A64-986C-EA4E-B0B5-C60E5F9D0936}" destId="{7D6AB6FB-94BB-DF4D-84CD-EF77045FC2DA}" srcOrd="0" destOrd="0" presId="urn:microsoft.com/office/officeart/2005/8/layout/hList1"/>
    <dgm:cxn modelId="{028A5F5E-B1B3-694C-86A1-0B6EA405B8AD}" srcId="{001B4842-0341-EB40-853A-32C2E458847C}" destId="{846932A4-91E8-F142-A89D-97DF155E38A3}" srcOrd="3" destOrd="0" parTransId="{16468E1E-1505-2546-99BC-BE8FE4FAEE56}" sibTransId="{C981580F-39AC-B845-AC61-CD6BB814FC15}"/>
    <dgm:cxn modelId="{5E09C26B-ACB3-7840-A5EB-DF1178E85651}" type="presOf" srcId="{2C45A594-3301-C74E-89F7-EB5704539D71}" destId="{52AA33D1-FDEF-FC41-8B41-6BFF8F24FE26}" srcOrd="0" destOrd="1" presId="urn:microsoft.com/office/officeart/2005/8/layout/hList1"/>
    <dgm:cxn modelId="{EABE226F-466D-5246-B642-8388ABF84B1A}" srcId="{29C4F8FC-047A-074C-8297-B74BE211B382}" destId="{D68D2103-1619-2C40-B5EE-E84E97BD669D}" srcOrd="1" destOrd="0" parTransId="{F0EDB6D3-6C29-D844-B7C4-D38C39239F8C}" sibTransId="{74907832-AB7F-244C-83D1-7B8875C9AE6E}"/>
    <dgm:cxn modelId="{0EC81876-017F-194F-A7DE-8146FD510B2E}" type="presOf" srcId="{EB3C4FFD-99FC-9748-8A71-441159EDF595}" destId="{072D8795-DAB5-9349-BE60-9C1E5F4F4916}" srcOrd="0" destOrd="0" presId="urn:microsoft.com/office/officeart/2005/8/layout/hList1"/>
    <dgm:cxn modelId="{DBC44A84-7A5A-F04D-B268-4EC83C8B35C4}" type="presOf" srcId="{642C8EF0-07D0-BB4C-9FA3-8F8770088D9E}" destId="{7D6AB6FB-94BB-DF4D-84CD-EF77045FC2DA}" srcOrd="0" destOrd="2" presId="urn:microsoft.com/office/officeart/2005/8/layout/hList1"/>
    <dgm:cxn modelId="{92F2A78E-988A-9143-AB9E-6E0276A04B16}" type="presOf" srcId="{846932A4-91E8-F142-A89D-97DF155E38A3}" destId="{072D8795-DAB5-9349-BE60-9C1E5F4F4916}" srcOrd="0" destOrd="3" presId="urn:microsoft.com/office/officeart/2005/8/layout/hList1"/>
    <dgm:cxn modelId="{557275A2-6478-0244-88D6-0363DA990A64}" srcId="{001B4842-0341-EB40-853A-32C2E458847C}" destId="{246B32AC-9910-E945-8460-BBD1DBCAD42F}" srcOrd="1" destOrd="0" parTransId="{2589200D-3FE6-E448-A9BA-2D4FFDFA0005}" sibTransId="{C2753696-A843-EF41-BC1C-FB343322CF86}"/>
    <dgm:cxn modelId="{F721EDA5-A61A-FD49-8AF2-200C891F8699}" type="presOf" srcId="{85F67019-46AC-9542-8FB9-C48AEB40FF18}" destId="{7D6AB6FB-94BB-DF4D-84CD-EF77045FC2DA}" srcOrd="0" destOrd="4" presId="urn:microsoft.com/office/officeart/2005/8/layout/hList1"/>
    <dgm:cxn modelId="{730AC0A9-A151-7847-88C6-68B46763E6F3}" type="presOf" srcId="{001B4842-0341-EB40-853A-32C2E458847C}" destId="{116BE1BE-957D-3542-80B0-2C2DAB0B967F}" srcOrd="0" destOrd="0" presId="urn:microsoft.com/office/officeart/2005/8/layout/hList1"/>
    <dgm:cxn modelId="{8422DFB3-8117-894A-8ED8-2D7279F0F558}" type="presOf" srcId="{182748F7-5C18-2A40-892A-FA1195822640}" destId="{7D6AB6FB-94BB-DF4D-84CD-EF77045FC2DA}" srcOrd="0" destOrd="3" presId="urn:microsoft.com/office/officeart/2005/8/layout/hList1"/>
    <dgm:cxn modelId="{1326F7B8-7060-0A45-BF96-BF8924D65E5A}" srcId="{8BA93311-1686-8A46-AE3A-E881BD711362}" destId="{5BCAA15B-50FE-9046-A26A-EF986763B5D9}" srcOrd="0" destOrd="0" parTransId="{10E5EB77-C248-B345-B72A-E2D042DF3873}" sibTransId="{059ABD6F-BEDC-3C45-8A4D-BE9484360C7E}"/>
    <dgm:cxn modelId="{E54671B9-F567-7445-A92B-8B05494BC2B7}" srcId="{29C4F8FC-047A-074C-8297-B74BE211B382}" destId="{85F67019-46AC-9542-8FB9-C48AEB40FF18}" srcOrd="4" destOrd="0" parTransId="{8C75EFBF-5ADE-B440-BC63-EAF580569C4A}" sibTransId="{E8A8A57B-3506-F440-BB05-759ED00A36F7}"/>
    <dgm:cxn modelId="{008E71B9-C2AF-9040-8E95-0085E9771075}" srcId="{8BA93311-1686-8A46-AE3A-E881BD711362}" destId="{B8167596-1A78-5345-B930-36D982ED062E}" srcOrd="3" destOrd="0" parTransId="{5B1D02C1-DF1F-F845-A09A-B09BD0E2CEA8}" sibTransId="{7B43C96D-B057-9E44-83F1-6AF77C4EFC5E}"/>
    <dgm:cxn modelId="{B9641FBB-2BFF-F141-99E8-BB1FCFB901F2}" type="presOf" srcId="{5C9D0D44-0880-1644-B734-084BE1A153DB}" destId="{072D8795-DAB5-9349-BE60-9C1E5F4F4916}" srcOrd="0" destOrd="2" presId="urn:microsoft.com/office/officeart/2005/8/layout/hList1"/>
    <dgm:cxn modelId="{FF08CBC6-B58B-8641-8ED3-A4D1FEF896B0}" type="presOf" srcId="{5BCAA15B-50FE-9046-A26A-EF986763B5D9}" destId="{52AA33D1-FDEF-FC41-8B41-6BFF8F24FE26}" srcOrd="0" destOrd="0" presId="urn:microsoft.com/office/officeart/2005/8/layout/hList1"/>
    <dgm:cxn modelId="{24BE3AC7-E20B-E44D-BF51-04834920DCFE}" srcId="{D7AE6EA0-AEC9-AA43-8FDD-4616071D9E65}" destId="{29C4F8FC-047A-074C-8297-B74BE211B382}" srcOrd="0" destOrd="0" parTransId="{037F3E61-EE1D-F649-A7F7-372BFE6ED1F2}" sibTransId="{9AA3A87B-A3ED-664D-B957-1FD4E2316879}"/>
    <dgm:cxn modelId="{46B283CC-6ABC-F942-B36A-7C07B385AA9C}" srcId="{29C4F8FC-047A-074C-8297-B74BE211B382}" destId="{642C8EF0-07D0-BB4C-9FA3-8F8770088D9E}" srcOrd="2" destOrd="0" parTransId="{541018DE-853E-3F45-9A26-8461EC63A21E}" sibTransId="{DF3F501A-568B-4C40-A89F-C160A15C9DA1}"/>
    <dgm:cxn modelId="{7B8960DC-9D03-C541-9E9F-6FF99FBBB320}" type="presOf" srcId="{D7AE6EA0-AEC9-AA43-8FDD-4616071D9E65}" destId="{3F96A262-4C08-D547-B3CA-56450F7AE132}" srcOrd="0" destOrd="0" presId="urn:microsoft.com/office/officeart/2005/8/layout/hList1"/>
    <dgm:cxn modelId="{D55513DE-2263-2A44-95FC-E709495FD1C6}" type="presOf" srcId="{8BA93311-1686-8A46-AE3A-E881BD711362}" destId="{A84211A8-C238-D04D-8B7A-476D86A42792}" srcOrd="0" destOrd="0" presId="urn:microsoft.com/office/officeart/2005/8/layout/hList1"/>
    <dgm:cxn modelId="{CBB4A7E7-E27E-3F41-A9C1-6E4295DA23CE}" srcId="{8BA93311-1686-8A46-AE3A-E881BD711362}" destId="{80F3A576-DC0A-F348-93F9-CD7C34526CD4}" srcOrd="2" destOrd="0" parTransId="{D2C1EFB8-55CA-1445-BC67-F94EF2D5BEFF}" sibTransId="{2832669D-2DDF-7C42-ACE2-7500E034090E}"/>
    <dgm:cxn modelId="{955415E9-43C1-FF4D-BA0A-EF89FE7BAD50}" type="presOf" srcId="{29C4F8FC-047A-074C-8297-B74BE211B382}" destId="{606B893D-B5D1-2A4F-9A33-5CF3D19577AD}" srcOrd="0" destOrd="0" presId="urn:microsoft.com/office/officeart/2005/8/layout/hList1"/>
    <dgm:cxn modelId="{1714FDF6-51BB-F547-8F4F-8454F14ACA1D}" srcId="{29C4F8FC-047A-074C-8297-B74BE211B382}" destId="{A6021A64-986C-EA4E-B0B5-C60E5F9D0936}" srcOrd="0" destOrd="0" parTransId="{12AA40D9-5EF0-8843-A8A8-54FC5D480D9F}" sibTransId="{5FB78AE7-93E5-AE42-9519-1896D14475BB}"/>
    <dgm:cxn modelId="{704437FC-B594-8040-AE17-B8208ABC590E}" srcId="{D7AE6EA0-AEC9-AA43-8FDD-4616071D9E65}" destId="{8BA93311-1686-8A46-AE3A-E881BD711362}" srcOrd="2" destOrd="0" parTransId="{CBD5804E-2ADE-9340-88EB-6B57D10ECBE0}" sibTransId="{C5481FD8-4327-5743-9E7C-EFDEB1C02909}"/>
    <dgm:cxn modelId="{C10C438E-827A-1B4C-8F5B-BDC7F83AEAA6}" type="presParOf" srcId="{3F96A262-4C08-D547-B3CA-56450F7AE132}" destId="{3BF48024-5A21-9C45-9976-A2534003E3E7}" srcOrd="0" destOrd="0" presId="urn:microsoft.com/office/officeart/2005/8/layout/hList1"/>
    <dgm:cxn modelId="{C21B6965-5CB9-594D-9377-A680F6B82505}" type="presParOf" srcId="{3BF48024-5A21-9C45-9976-A2534003E3E7}" destId="{606B893D-B5D1-2A4F-9A33-5CF3D19577AD}" srcOrd="0" destOrd="0" presId="urn:microsoft.com/office/officeart/2005/8/layout/hList1"/>
    <dgm:cxn modelId="{0C1C05D1-151E-254C-9784-A56041F30970}" type="presParOf" srcId="{3BF48024-5A21-9C45-9976-A2534003E3E7}" destId="{7D6AB6FB-94BB-DF4D-84CD-EF77045FC2DA}" srcOrd="1" destOrd="0" presId="urn:microsoft.com/office/officeart/2005/8/layout/hList1"/>
    <dgm:cxn modelId="{4E41FE73-3B60-CA47-AAEA-6E875FEC69E9}" type="presParOf" srcId="{3F96A262-4C08-D547-B3CA-56450F7AE132}" destId="{B68EDFF0-476C-B440-93DD-3C2E252B8574}" srcOrd="1" destOrd="0" presId="urn:microsoft.com/office/officeart/2005/8/layout/hList1"/>
    <dgm:cxn modelId="{69F3A11F-381D-4046-9156-80F828142941}" type="presParOf" srcId="{3F96A262-4C08-D547-B3CA-56450F7AE132}" destId="{B5B78FF1-5757-864C-B3CF-396D2BA45C2C}" srcOrd="2" destOrd="0" presId="urn:microsoft.com/office/officeart/2005/8/layout/hList1"/>
    <dgm:cxn modelId="{6379341E-CAE8-C143-934E-1549031A9D04}" type="presParOf" srcId="{B5B78FF1-5757-864C-B3CF-396D2BA45C2C}" destId="{116BE1BE-957D-3542-80B0-2C2DAB0B967F}" srcOrd="0" destOrd="0" presId="urn:microsoft.com/office/officeart/2005/8/layout/hList1"/>
    <dgm:cxn modelId="{CC65A580-CE07-9047-85A3-935B063FE87D}" type="presParOf" srcId="{B5B78FF1-5757-864C-B3CF-396D2BA45C2C}" destId="{072D8795-DAB5-9349-BE60-9C1E5F4F4916}" srcOrd="1" destOrd="0" presId="urn:microsoft.com/office/officeart/2005/8/layout/hList1"/>
    <dgm:cxn modelId="{2DE32D8C-21E7-CB48-9DA1-85C58972F207}" type="presParOf" srcId="{3F96A262-4C08-D547-B3CA-56450F7AE132}" destId="{DD1EE2E6-AB4C-B342-9D9F-BF42948FCDE1}" srcOrd="3" destOrd="0" presId="urn:microsoft.com/office/officeart/2005/8/layout/hList1"/>
    <dgm:cxn modelId="{59864FB6-53D3-9442-9CAE-F464B1AD334A}" type="presParOf" srcId="{3F96A262-4C08-D547-B3CA-56450F7AE132}" destId="{BC22605E-4159-4C47-B4A3-CADD3CA089A3}" srcOrd="4" destOrd="0" presId="urn:microsoft.com/office/officeart/2005/8/layout/hList1"/>
    <dgm:cxn modelId="{1490276A-8205-F146-9B5D-5B93BB1ADE18}" type="presParOf" srcId="{BC22605E-4159-4C47-B4A3-CADD3CA089A3}" destId="{A84211A8-C238-D04D-8B7A-476D86A42792}" srcOrd="0" destOrd="0" presId="urn:microsoft.com/office/officeart/2005/8/layout/hList1"/>
    <dgm:cxn modelId="{91BF7EE9-0FA9-9443-94AD-1856D85DA002}" type="presParOf" srcId="{BC22605E-4159-4C47-B4A3-CADD3CA089A3}" destId="{52AA33D1-FDEF-FC41-8B41-6BFF8F24FE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0F82CB-19FF-47D6-A85D-B76F7695344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17A7BC-F70F-4156-B68E-5BE7D270FC2F}">
      <dgm:prSet/>
      <dgm:spPr/>
      <dgm:t>
        <a:bodyPr/>
        <a:lstStyle/>
        <a:p>
          <a:pPr>
            <a:defRPr cap="all"/>
          </a:pPr>
          <a:r>
            <a:rPr lang="en-US"/>
            <a:t>Mindset</a:t>
          </a:r>
        </a:p>
      </dgm:t>
    </dgm:pt>
    <dgm:pt modelId="{1075F513-3A77-4B59-8B42-B7A161C31781}" type="parTrans" cxnId="{07523E6A-D306-40BE-8D82-BAB326BFD2BD}">
      <dgm:prSet/>
      <dgm:spPr/>
      <dgm:t>
        <a:bodyPr/>
        <a:lstStyle/>
        <a:p>
          <a:endParaRPr lang="en-US"/>
        </a:p>
      </dgm:t>
    </dgm:pt>
    <dgm:pt modelId="{80683839-D7A2-4F60-B756-14FAC54F468C}" type="sibTrans" cxnId="{07523E6A-D306-40BE-8D82-BAB326BFD2BD}">
      <dgm:prSet/>
      <dgm:spPr/>
      <dgm:t>
        <a:bodyPr/>
        <a:lstStyle/>
        <a:p>
          <a:endParaRPr lang="en-US"/>
        </a:p>
      </dgm:t>
    </dgm:pt>
    <dgm:pt modelId="{4AAECDF0-48F9-4619-B2DA-B4834378B710}">
      <dgm:prSet/>
      <dgm:spPr/>
      <dgm:t>
        <a:bodyPr/>
        <a:lstStyle/>
        <a:p>
          <a:pPr>
            <a:defRPr cap="all"/>
          </a:pPr>
          <a:r>
            <a:rPr lang="en-US" dirty="0"/>
            <a:t>Modeling</a:t>
          </a:r>
        </a:p>
      </dgm:t>
    </dgm:pt>
    <dgm:pt modelId="{22082FAC-783D-444A-990E-051F7A139981}" type="parTrans" cxnId="{0C40BAA8-6FF9-48F8-9FFC-0A78CB7BBDA8}">
      <dgm:prSet/>
      <dgm:spPr/>
      <dgm:t>
        <a:bodyPr/>
        <a:lstStyle/>
        <a:p>
          <a:endParaRPr lang="en-US"/>
        </a:p>
      </dgm:t>
    </dgm:pt>
    <dgm:pt modelId="{46CED1E7-65C7-457F-B4CD-0A44CC2E787D}" type="sibTrans" cxnId="{0C40BAA8-6FF9-48F8-9FFC-0A78CB7BBDA8}">
      <dgm:prSet/>
      <dgm:spPr/>
      <dgm:t>
        <a:bodyPr/>
        <a:lstStyle/>
        <a:p>
          <a:endParaRPr lang="en-US"/>
        </a:p>
      </dgm:t>
    </dgm:pt>
    <dgm:pt modelId="{C83A4313-9F6C-40F3-94EC-F0FB87D19ABE}">
      <dgm:prSet/>
      <dgm:spPr/>
      <dgm:t>
        <a:bodyPr/>
        <a:lstStyle/>
        <a:p>
          <a:pPr>
            <a:defRPr cap="all"/>
          </a:pPr>
          <a:r>
            <a:rPr lang="en-US"/>
            <a:t>Method</a:t>
          </a:r>
        </a:p>
      </dgm:t>
    </dgm:pt>
    <dgm:pt modelId="{1F68FCC4-1124-487F-AC3A-F7921151C2CA}" type="parTrans" cxnId="{0DD5E9AC-C875-48F3-BAC0-1F57C142ADD3}">
      <dgm:prSet/>
      <dgm:spPr/>
      <dgm:t>
        <a:bodyPr/>
        <a:lstStyle/>
        <a:p>
          <a:endParaRPr lang="en-US"/>
        </a:p>
      </dgm:t>
    </dgm:pt>
    <dgm:pt modelId="{02C6B810-4E3A-4210-93D1-9169ECA6F01F}" type="sibTrans" cxnId="{0DD5E9AC-C875-48F3-BAC0-1F57C142ADD3}">
      <dgm:prSet/>
      <dgm:spPr/>
      <dgm:t>
        <a:bodyPr/>
        <a:lstStyle/>
        <a:p>
          <a:endParaRPr lang="en-US"/>
        </a:p>
      </dgm:t>
    </dgm:pt>
    <dgm:pt modelId="{52A2DC8F-0469-4BAB-AFF2-27CF3297B814}" type="pres">
      <dgm:prSet presAssocID="{690F82CB-19FF-47D6-A85D-B76F7695344F}" presName="root" presStyleCnt="0">
        <dgm:presLayoutVars>
          <dgm:dir/>
          <dgm:resizeHandles val="exact"/>
        </dgm:presLayoutVars>
      </dgm:prSet>
      <dgm:spPr/>
    </dgm:pt>
    <dgm:pt modelId="{4C989D39-C00B-4187-951C-AD61374A4CBF}" type="pres">
      <dgm:prSet presAssocID="{2B17A7BC-F70F-4156-B68E-5BE7D270FC2F}" presName="compNode" presStyleCnt="0"/>
      <dgm:spPr/>
    </dgm:pt>
    <dgm:pt modelId="{CD1F8ED9-68A2-4887-AFA0-36D93497756F}" type="pres">
      <dgm:prSet presAssocID="{2B17A7BC-F70F-4156-B68E-5BE7D270FC2F}" presName="iconBgRect" presStyleLbl="bgShp" presStyleIdx="0" presStyleCnt="3"/>
      <dgm:spPr/>
    </dgm:pt>
    <dgm:pt modelId="{7BDA9B79-E8B2-49F3-8676-D54B47BFFE83}" type="pres">
      <dgm:prSet presAssocID="{2B17A7BC-F70F-4156-B68E-5BE7D270FC2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DADB14D-F2CE-409E-BAFF-5BC6250A0F2B}" type="pres">
      <dgm:prSet presAssocID="{2B17A7BC-F70F-4156-B68E-5BE7D270FC2F}" presName="spaceRect" presStyleCnt="0"/>
      <dgm:spPr/>
    </dgm:pt>
    <dgm:pt modelId="{2355A45C-BD8B-42E3-A5A9-D7E27EEB9974}" type="pres">
      <dgm:prSet presAssocID="{2B17A7BC-F70F-4156-B68E-5BE7D270FC2F}" presName="textRect" presStyleLbl="revTx" presStyleIdx="0" presStyleCnt="3">
        <dgm:presLayoutVars>
          <dgm:chMax val="1"/>
          <dgm:chPref val="1"/>
        </dgm:presLayoutVars>
      </dgm:prSet>
      <dgm:spPr/>
    </dgm:pt>
    <dgm:pt modelId="{03B69B9F-93CD-4E50-91B1-AB21B47F2D9D}" type="pres">
      <dgm:prSet presAssocID="{80683839-D7A2-4F60-B756-14FAC54F468C}" presName="sibTrans" presStyleCnt="0"/>
      <dgm:spPr/>
    </dgm:pt>
    <dgm:pt modelId="{DDE328C8-25E1-42B1-B1F5-8B7958365C83}" type="pres">
      <dgm:prSet presAssocID="{4AAECDF0-48F9-4619-B2DA-B4834378B710}" presName="compNode" presStyleCnt="0"/>
      <dgm:spPr/>
    </dgm:pt>
    <dgm:pt modelId="{92D14F8E-B727-40C8-AABC-4C9C9ED20A42}" type="pres">
      <dgm:prSet presAssocID="{4AAECDF0-48F9-4619-B2DA-B4834378B710}" presName="iconBgRect" presStyleLbl="bgShp" presStyleIdx="1" presStyleCnt="3"/>
      <dgm:spPr/>
    </dgm:pt>
    <dgm:pt modelId="{D3E8B590-78BD-49A7-AA13-176ECDE9F826}" type="pres">
      <dgm:prSet presAssocID="{4AAECDF0-48F9-4619-B2DA-B4834378B71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79ECA04-C782-4ADC-A2D9-E7AD22E5F99F}" type="pres">
      <dgm:prSet presAssocID="{4AAECDF0-48F9-4619-B2DA-B4834378B710}" presName="spaceRect" presStyleCnt="0"/>
      <dgm:spPr/>
    </dgm:pt>
    <dgm:pt modelId="{447CDB5B-336F-414C-B5D1-18C9D8F31E59}" type="pres">
      <dgm:prSet presAssocID="{4AAECDF0-48F9-4619-B2DA-B4834378B710}" presName="textRect" presStyleLbl="revTx" presStyleIdx="1" presStyleCnt="3">
        <dgm:presLayoutVars>
          <dgm:chMax val="1"/>
          <dgm:chPref val="1"/>
        </dgm:presLayoutVars>
      </dgm:prSet>
      <dgm:spPr/>
    </dgm:pt>
    <dgm:pt modelId="{4D467BA9-3B1A-42BB-99C6-251C87F69487}" type="pres">
      <dgm:prSet presAssocID="{46CED1E7-65C7-457F-B4CD-0A44CC2E787D}" presName="sibTrans" presStyleCnt="0"/>
      <dgm:spPr/>
    </dgm:pt>
    <dgm:pt modelId="{DBF896B2-91E9-4AF4-9121-A73076BE5956}" type="pres">
      <dgm:prSet presAssocID="{C83A4313-9F6C-40F3-94EC-F0FB87D19ABE}" presName="compNode" presStyleCnt="0"/>
      <dgm:spPr/>
    </dgm:pt>
    <dgm:pt modelId="{6C5BF33D-C8EB-4F0B-B059-FA18347DACD9}" type="pres">
      <dgm:prSet presAssocID="{C83A4313-9F6C-40F3-94EC-F0FB87D19ABE}" presName="iconBgRect" presStyleLbl="bgShp" presStyleIdx="2" presStyleCnt="3"/>
      <dgm:spPr/>
    </dgm:pt>
    <dgm:pt modelId="{354EA3FB-75EF-45BC-957A-9989FF3C0A14}" type="pres">
      <dgm:prSet presAssocID="{C83A4313-9F6C-40F3-94EC-F0FB87D19AB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A7D52F7A-3271-4B95-943F-329628912DE8}" type="pres">
      <dgm:prSet presAssocID="{C83A4313-9F6C-40F3-94EC-F0FB87D19ABE}" presName="spaceRect" presStyleCnt="0"/>
      <dgm:spPr/>
    </dgm:pt>
    <dgm:pt modelId="{0381024E-DEA2-437F-B7F0-6EFDE900FD2A}" type="pres">
      <dgm:prSet presAssocID="{C83A4313-9F6C-40F3-94EC-F0FB87D19AB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0490116-6004-4768-8EB2-78316D43A514}" type="presOf" srcId="{C83A4313-9F6C-40F3-94EC-F0FB87D19ABE}" destId="{0381024E-DEA2-437F-B7F0-6EFDE900FD2A}" srcOrd="0" destOrd="0" presId="urn:microsoft.com/office/officeart/2018/5/layout/IconCircleLabelList"/>
    <dgm:cxn modelId="{CA483235-C4AD-40E4-8B94-4A2A92D2C50E}" type="presOf" srcId="{4AAECDF0-48F9-4619-B2DA-B4834378B710}" destId="{447CDB5B-336F-414C-B5D1-18C9D8F31E59}" srcOrd="0" destOrd="0" presId="urn:microsoft.com/office/officeart/2018/5/layout/IconCircleLabelList"/>
    <dgm:cxn modelId="{07523E6A-D306-40BE-8D82-BAB326BFD2BD}" srcId="{690F82CB-19FF-47D6-A85D-B76F7695344F}" destId="{2B17A7BC-F70F-4156-B68E-5BE7D270FC2F}" srcOrd="0" destOrd="0" parTransId="{1075F513-3A77-4B59-8B42-B7A161C31781}" sibTransId="{80683839-D7A2-4F60-B756-14FAC54F468C}"/>
    <dgm:cxn modelId="{4E35A483-857E-46D4-B412-2486DC7DED27}" type="presOf" srcId="{2B17A7BC-F70F-4156-B68E-5BE7D270FC2F}" destId="{2355A45C-BD8B-42E3-A5A9-D7E27EEB9974}" srcOrd="0" destOrd="0" presId="urn:microsoft.com/office/officeart/2018/5/layout/IconCircleLabelList"/>
    <dgm:cxn modelId="{90F4A18B-0149-4C76-B539-5F61F017416E}" type="presOf" srcId="{690F82CB-19FF-47D6-A85D-B76F7695344F}" destId="{52A2DC8F-0469-4BAB-AFF2-27CF3297B814}" srcOrd="0" destOrd="0" presId="urn:microsoft.com/office/officeart/2018/5/layout/IconCircleLabelList"/>
    <dgm:cxn modelId="{0C40BAA8-6FF9-48F8-9FFC-0A78CB7BBDA8}" srcId="{690F82CB-19FF-47D6-A85D-B76F7695344F}" destId="{4AAECDF0-48F9-4619-B2DA-B4834378B710}" srcOrd="1" destOrd="0" parTransId="{22082FAC-783D-444A-990E-051F7A139981}" sibTransId="{46CED1E7-65C7-457F-B4CD-0A44CC2E787D}"/>
    <dgm:cxn modelId="{0DD5E9AC-C875-48F3-BAC0-1F57C142ADD3}" srcId="{690F82CB-19FF-47D6-A85D-B76F7695344F}" destId="{C83A4313-9F6C-40F3-94EC-F0FB87D19ABE}" srcOrd="2" destOrd="0" parTransId="{1F68FCC4-1124-487F-AC3A-F7921151C2CA}" sibTransId="{02C6B810-4E3A-4210-93D1-9169ECA6F01F}"/>
    <dgm:cxn modelId="{7E9164FF-B2AB-4F36-A0E4-B841080FA1DA}" type="presParOf" srcId="{52A2DC8F-0469-4BAB-AFF2-27CF3297B814}" destId="{4C989D39-C00B-4187-951C-AD61374A4CBF}" srcOrd="0" destOrd="0" presId="urn:microsoft.com/office/officeart/2018/5/layout/IconCircleLabelList"/>
    <dgm:cxn modelId="{72CE8129-6629-4389-B359-079E469A2E2C}" type="presParOf" srcId="{4C989D39-C00B-4187-951C-AD61374A4CBF}" destId="{CD1F8ED9-68A2-4887-AFA0-36D93497756F}" srcOrd="0" destOrd="0" presId="urn:microsoft.com/office/officeart/2018/5/layout/IconCircleLabelList"/>
    <dgm:cxn modelId="{9D7DEA5A-92B4-4CBE-8589-3576FD56F431}" type="presParOf" srcId="{4C989D39-C00B-4187-951C-AD61374A4CBF}" destId="{7BDA9B79-E8B2-49F3-8676-D54B47BFFE83}" srcOrd="1" destOrd="0" presId="urn:microsoft.com/office/officeart/2018/5/layout/IconCircleLabelList"/>
    <dgm:cxn modelId="{A89FA21B-5AE4-4C89-9C98-926EE542B978}" type="presParOf" srcId="{4C989D39-C00B-4187-951C-AD61374A4CBF}" destId="{CDADB14D-F2CE-409E-BAFF-5BC6250A0F2B}" srcOrd="2" destOrd="0" presId="urn:microsoft.com/office/officeart/2018/5/layout/IconCircleLabelList"/>
    <dgm:cxn modelId="{38ADD3FE-AA31-4F5A-A0F9-C1C686A0B40F}" type="presParOf" srcId="{4C989D39-C00B-4187-951C-AD61374A4CBF}" destId="{2355A45C-BD8B-42E3-A5A9-D7E27EEB9974}" srcOrd="3" destOrd="0" presId="urn:microsoft.com/office/officeart/2018/5/layout/IconCircleLabelList"/>
    <dgm:cxn modelId="{000D1AED-1DC6-4D6D-8B7F-E87493C58E35}" type="presParOf" srcId="{52A2DC8F-0469-4BAB-AFF2-27CF3297B814}" destId="{03B69B9F-93CD-4E50-91B1-AB21B47F2D9D}" srcOrd="1" destOrd="0" presId="urn:microsoft.com/office/officeart/2018/5/layout/IconCircleLabelList"/>
    <dgm:cxn modelId="{CAB5B2EB-56B3-4785-8CAC-D1EDE232C959}" type="presParOf" srcId="{52A2DC8F-0469-4BAB-AFF2-27CF3297B814}" destId="{DDE328C8-25E1-42B1-B1F5-8B7958365C83}" srcOrd="2" destOrd="0" presId="urn:microsoft.com/office/officeart/2018/5/layout/IconCircleLabelList"/>
    <dgm:cxn modelId="{5A1B4910-907A-4D2E-A325-C190680A1932}" type="presParOf" srcId="{DDE328C8-25E1-42B1-B1F5-8B7958365C83}" destId="{92D14F8E-B727-40C8-AABC-4C9C9ED20A42}" srcOrd="0" destOrd="0" presId="urn:microsoft.com/office/officeart/2018/5/layout/IconCircleLabelList"/>
    <dgm:cxn modelId="{A0C8260A-ABF4-43AA-9FC8-CB526073CE2F}" type="presParOf" srcId="{DDE328C8-25E1-42B1-B1F5-8B7958365C83}" destId="{D3E8B590-78BD-49A7-AA13-176ECDE9F826}" srcOrd="1" destOrd="0" presId="urn:microsoft.com/office/officeart/2018/5/layout/IconCircleLabelList"/>
    <dgm:cxn modelId="{9D2C541E-285F-4865-8CF4-B06FEE504285}" type="presParOf" srcId="{DDE328C8-25E1-42B1-B1F5-8B7958365C83}" destId="{979ECA04-C782-4ADC-A2D9-E7AD22E5F99F}" srcOrd="2" destOrd="0" presId="urn:microsoft.com/office/officeart/2018/5/layout/IconCircleLabelList"/>
    <dgm:cxn modelId="{04D76D1F-5614-411C-8ED0-EA63D3B7E5E5}" type="presParOf" srcId="{DDE328C8-25E1-42B1-B1F5-8B7958365C83}" destId="{447CDB5B-336F-414C-B5D1-18C9D8F31E59}" srcOrd="3" destOrd="0" presId="urn:microsoft.com/office/officeart/2018/5/layout/IconCircleLabelList"/>
    <dgm:cxn modelId="{8789DCBA-DD18-4D26-8659-6F118D027A71}" type="presParOf" srcId="{52A2DC8F-0469-4BAB-AFF2-27CF3297B814}" destId="{4D467BA9-3B1A-42BB-99C6-251C87F69487}" srcOrd="3" destOrd="0" presId="urn:microsoft.com/office/officeart/2018/5/layout/IconCircleLabelList"/>
    <dgm:cxn modelId="{4708AD2F-0A7F-431F-9DFD-B452840D3529}" type="presParOf" srcId="{52A2DC8F-0469-4BAB-AFF2-27CF3297B814}" destId="{DBF896B2-91E9-4AF4-9121-A73076BE5956}" srcOrd="4" destOrd="0" presId="urn:microsoft.com/office/officeart/2018/5/layout/IconCircleLabelList"/>
    <dgm:cxn modelId="{D5BFA95E-E680-47D2-B5FF-E346C25706B8}" type="presParOf" srcId="{DBF896B2-91E9-4AF4-9121-A73076BE5956}" destId="{6C5BF33D-C8EB-4F0B-B059-FA18347DACD9}" srcOrd="0" destOrd="0" presId="urn:microsoft.com/office/officeart/2018/5/layout/IconCircleLabelList"/>
    <dgm:cxn modelId="{DD4886D5-76A5-438C-900E-7D8F9007C500}" type="presParOf" srcId="{DBF896B2-91E9-4AF4-9121-A73076BE5956}" destId="{354EA3FB-75EF-45BC-957A-9989FF3C0A14}" srcOrd="1" destOrd="0" presId="urn:microsoft.com/office/officeart/2018/5/layout/IconCircleLabelList"/>
    <dgm:cxn modelId="{C50A5616-72F1-413D-8963-8795697C46F8}" type="presParOf" srcId="{DBF896B2-91E9-4AF4-9121-A73076BE5956}" destId="{A7D52F7A-3271-4B95-943F-329628912DE8}" srcOrd="2" destOrd="0" presId="urn:microsoft.com/office/officeart/2018/5/layout/IconCircleLabelList"/>
    <dgm:cxn modelId="{8B92C1ED-4B0D-4B58-B3E2-E464ED5374C4}" type="presParOf" srcId="{DBF896B2-91E9-4AF4-9121-A73076BE5956}" destId="{0381024E-DEA2-437F-B7F0-6EFDE900FD2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B1A6D-BC65-8244-8A5A-D9F938322917}">
      <dsp:nvSpPr>
        <dsp:cNvPr id="0" name=""/>
        <dsp:cNvSpPr/>
      </dsp:nvSpPr>
      <dsp:spPr>
        <a:xfrm>
          <a:off x="2992635" y="198"/>
          <a:ext cx="2387203" cy="238720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376" tIns="36830" rIns="131376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Mindset</a:t>
          </a:r>
        </a:p>
      </dsp:txBody>
      <dsp:txXfrm>
        <a:off x="3342233" y="349796"/>
        <a:ext cx="1688007" cy="1688007"/>
      </dsp:txXfrm>
    </dsp:sp>
    <dsp:sp modelId="{E49880F4-3C8B-6946-996E-FE4EFD65CF1E}">
      <dsp:nvSpPr>
        <dsp:cNvPr id="0" name=""/>
        <dsp:cNvSpPr/>
      </dsp:nvSpPr>
      <dsp:spPr>
        <a:xfrm>
          <a:off x="4902398" y="198"/>
          <a:ext cx="2387203" cy="238720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376" tIns="36830" rIns="131376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Modeling</a:t>
          </a:r>
        </a:p>
      </dsp:txBody>
      <dsp:txXfrm>
        <a:off x="5251996" y="349796"/>
        <a:ext cx="1688007" cy="1688007"/>
      </dsp:txXfrm>
    </dsp:sp>
    <dsp:sp modelId="{185E76D7-67FF-7E4F-B869-FFB8646B22F5}">
      <dsp:nvSpPr>
        <dsp:cNvPr id="0" name=""/>
        <dsp:cNvSpPr/>
      </dsp:nvSpPr>
      <dsp:spPr>
        <a:xfrm>
          <a:off x="6812160" y="198"/>
          <a:ext cx="2387203" cy="238720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376" tIns="36830" rIns="131376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Method</a:t>
          </a:r>
        </a:p>
      </dsp:txBody>
      <dsp:txXfrm>
        <a:off x="7161758" y="349796"/>
        <a:ext cx="1688007" cy="1688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454CD-DD4E-4ACD-A093-0326C5FCED53}">
      <dsp:nvSpPr>
        <dsp:cNvPr id="0" name=""/>
        <dsp:cNvSpPr/>
      </dsp:nvSpPr>
      <dsp:spPr>
        <a:xfrm>
          <a:off x="0" y="3287"/>
          <a:ext cx="8833283" cy="7002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48ABA-2011-434B-BBA5-A3FE979E516E}">
      <dsp:nvSpPr>
        <dsp:cNvPr id="0" name=""/>
        <dsp:cNvSpPr/>
      </dsp:nvSpPr>
      <dsp:spPr>
        <a:xfrm>
          <a:off x="211822" y="160841"/>
          <a:ext cx="385131" cy="3851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4326E-753F-4347-8199-380B9AE2B0E4}">
      <dsp:nvSpPr>
        <dsp:cNvPr id="0" name=""/>
        <dsp:cNvSpPr/>
      </dsp:nvSpPr>
      <dsp:spPr>
        <a:xfrm>
          <a:off x="808777" y="3287"/>
          <a:ext cx="8024505" cy="70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09" tIns="74109" rIns="74109" bIns="741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Changes in the social contract</a:t>
          </a:r>
        </a:p>
      </dsp:txBody>
      <dsp:txXfrm>
        <a:off x="808777" y="3287"/>
        <a:ext cx="8024505" cy="700239"/>
      </dsp:txXfrm>
    </dsp:sp>
    <dsp:sp modelId="{6D3E9C68-038A-4472-B67E-AEC7B2C4CD1C}">
      <dsp:nvSpPr>
        <dsp:cNvPr id="0" name=""/>
        <dsp:cNvSpPr/>
      </dsp:nvSpPr>
      <dsp:spPr>
        <a:xfrm>
          <a:off x="0" y="878587"/>
          <a:ext cx="8833283" cy="7002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5B53D-2F1C-48A3-84B3-787AFA6277E1}">
      <dsp:nvSpPr>
        <dsp:cNvPr id="0" name=""/>
        <dsp:cNvSpPr/>
      </dsp:nvSpPr>
      <dsp:spPr>
        <a:xfrm>
          <a:off x="211822" y="1036141"/>
          <a:ext cx="385131" cy="3851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0C0E7-0799-4FB5-8D08-14D6D4D451C8}">
      <dsp:nvSpPr>
        <dsp:cNvPr id="0" name=""/>
        <dsp:cNvSpPr/>
      </dsp:nvSpPr>
      <dsp:spPr>
        <a:xfrm>
          <a:off x="808777" y="878587"/>
          <a:ext cx="8024505" cy="70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09" tIns="74109" rIns="74109" bIns="741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Changes in the roles and rules of institutions </a:t>
          </a:r>
        </a:p>
      </dsp:txBody>
      <dsp:txXfrm>
        <a:off x="808777" y="878587"/>
        <a:ext cx="8024505" cy="700239"/>
      </dsp:txXfrm>
    </dsp:sp>
    <dsp:sp modelId="{905C7019-0A68-4B97-ACFF-08A499FF55EA}">
      <dsp:nvSpPr>
        <dsp:cNvPr id="0" name=""/>
        <dsp:cNvSpPr/>
      </dsp:nvSpPr>
      <dsp:spPr>
        <a:xfrm>
          <a:off x="0" y="1753887"/>
          <a:ext cx="8833283" cy="7002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C4B74-67F7-45C2-986C-AC677F39D998}">
      <dsp:nvSpPr>
        <dsp:cNvPr id="0" name=""/>
        <dsp:cNvSpPr/>
      </dsp:nvSpPr>
      <dsp:spPr>
        <a:xfrm>
          <a:off x="211822" y="1911441"/>
          <a:ext cx="385131" cy="3851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12093-4CA3-4697-B46E-B33D0F1AD3FB}">
      <dsp:nvSpPr>
        <dsp:cNvPr id="0" name=""/>
        <dsp:cNvSpPr/>
      </dsp:nvSpPr>
      <dsp:spPr>
        <a:xfrm>
          <a:off x="808777" y="1753887"/>
          <a:ext cx="8024505" cy="70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09" tIns="74109" rIns="74109" bIns="741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Unpredictability in financing sources and uses </a:t>
          </a:r>
        </a:p>
      </dsp:txBody>
      <dsp:txXfrm>
        <a:off x="808777" y="1753887"/>
        <a:ext cx="8024505" cy="700239"/>
      </dsp:txXfrm>
    </dsp:sp>
    <dsp:sp modelId="{1FD31591-DB2B-4907-9B0F-883CC755160E}">
      <dsp:nvSpPr>
        <dsp:cNvPr id="0" name=""/>
        <dsp:cNvSpPr/>
      </dsp:nvSpPr>
      <dsp:spPr>
        <a:xfrm>
          <a:off x="0" y="2629187"/>
          <a:ext cx="8833283" cy="7002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C1B05-F69E-4BD2-B566-C617738A085D}">
      <dsp:nvSpPr>
        <dsp:cNvPr id="0" name=""/>
        <dsp:cNvSpPr/>
      </dsp:nvSpPr>
      <dsp:spPr>
        <a:xfrm>
          <a:off x="211822" y="2786741"/>
          <a:ext cx="385131" cy="3851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98879-4881-447A-8DF0-03FC2A4DC1CE}">
      <dsp:nvSpPr>
        <dsp:cNvPr id="0" name=""/>
        <dsp:cNvSpPr/>
      </dsp:nvSpPr>
      <dsp:spPr>
        <a:xfrm>
          <a:off x="808777" y="2629187"/>
          <a:ext cx="8024505" cy="70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09" tIns="74109" rIns="74109" bIns="741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Permanence of customer behavior changes</a:t>
          </a:r>
        </a:p>
      </dsp:txBody>
      <dsp:txXfrm>
        <a:off x="808777" y="2629187"/>
        <a:ext cx="8024505" cy="700239"/>
      </dsp:txXfrm>
    </dsp:sp>
    <dsp:sp modelId="{7B3498C2-4887-4AD2-8C08-A7886B0B516B}">
      <dsp:nvSpPr>
        <dsp:cNvPr id="0" name=""/>
        <dsp:cNvSpPr/>
      </dsp:nvSpPr>
      <dsp:spPr>
        <a:xfrm>
          <a:off x="0" y="3504487"/>
          <a:ext cx="8833283" cy="7002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01B1C-D576-4D08-8E38-4D0196A3C954}">
      <dsp:nvSpPr>
        <dsp:cNvPr id="0" name=""/>
        <dsp:cNvSpPr/>
      </dsp:nvSpPr>
      <dsp:spPr>
        <a:xfrm>
          <a:off x="211822" y="3662041"/>
          <a:ext cx="385131" cy="3851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430CB-5EDC-4F93-A903-EE2283B4321E}">
      <dsp:nvSpPr>
        <dsp:cNvPr id="0" name=""/>
        <dsp:cNvSpPr/>
      </dsp:nvSpPr>
      <dsp:spPr>
        <a:xfrm>
          <a:off x="808777" y="3504487"/>
          <a:ext cx="8024505" cy="70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09" tIns="74109" rIns="74109" bIns="7410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Expectations for physical, emotional, financial and digital safety</a:t>
          </a:r>
        </a:p>
      </dsp:txBody>
      <dsp:txXfrm>
        <a:off x="808777" y="3504487"/>
        <a:ext cx="8024505" cy="700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893D-B5D1-2A4F-9A33-5CF3D19577AD}">
      <dsp:nvSpPr>
        <dsp:cNvPr id="0" name=""/>
        <dsp:cNvSpPr/>
      </dsp:nvSpPr>
      <dsp:spPr>
        <a:xfrm>
          <a:off x="2338" y="15861"/>
          <a:ext cx="2280243" cy="912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Workforce Transition</a:t>
          </a:r>
        </a:p>
      </dsp:txBody>
      <dsp:txXfrm>
        <a:off x="2338" y="15861"/>
        <a:ext cx="2280243" cy="912097"/>
      </dsp:txXfrm>
    </dsp:sp>
    <dsp:sp modelId="{7D6AB6FB-94BB-DF4D-84CD-EF77045FC2DA}">
      <dsp:nvSpPr>
        <dsp:cNvPr id="0" name=""/>
        <dsp:cNvSpPr/>
      </dsp:nvSpPr>
      <dsp:spPr>
        <a:xfrm>
          <a:off x="2338" y="927959"/>
          <a:ext cx="2280243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/>
            <a:t>Local Environment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/>
            <a:t>Scheduling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 dirty="0"/>
            <a:t>Physical Space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 dirty="0"/>
            <a:t>Health and Safety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endParaRPr lang="en-US" sz="1600" kern="1200" dirty="0"/>
        </a:p>
      </dsp:txBody>
      <dsp:txXfrm>
        <a:off x="2338" y="927959"/>
        <a:ext cx="2280243" cy="2810880"/>
      </dsp:txXfrm>
    </dsp:sp>
    <dsp:sp modelId="{116BE1BE-957D-3542-80B0-2C2DAB0B967F}">
      <dsp:nvSpPr>
        <dsp:cNvPr id="0" name=""/>
        <dsp:cNvSpPr/>
      </dsp:nvSpPr>
      <dsp:spPr>
        <a:xfrm>
          <a:off x="2601815" y="15861"/>
          <a:ext cx="2280243" cy="912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Recovery &amp; Growth</a:t>
          </a:r>
        </a:p>
      </dsp:txBody>
      <dsp:txXfrm>
        <a:off x="2601815" y="15861"/>
        <a:ext cx="2280243" cy="912097"/>
      </dsp:txXfrm>
    </dsp:sp>
    <dsp:sp modelId="{072D8795-DAB5-9349-BE60-9C1E5F4F4916}">
      <dsp:nvSpPr>
        <dsp:cNvPr id="0" name=""/>
        <dsp:cNvSpPr/>
      </dsp:nvSpPr>
      <dsp:spPr>
        <a:xfrm>
          <a:off x="2601815" y="927959"/>
          <a:ext cx="2280243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/>
            <a:t>Stakeholder Engagement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/>
            <a:t>New Opportunities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 dirty="0"/>
            <a:t>Scenario Planning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 dirty="0"/>
            <a:t>Business Model Shifts</a:t>
          </a:r>
        </a:p>
      </dsp:txBody>
      <dsp:txXfrm>
        <a:off x="2601815" y="927959"/>
        <a:ext cx="2280243" cy="2810880"/>
      </dsp:txXfrm>
    </dsp:sp>
    <dsp:sp modelId="{A84211A8-C238-D04D-8B7A-476D86A42792}">
      <dsp:nvSpPr>
        <dsp:cNvPr id="0" name=""/>
        <dsp:cNvSpPr/>
      </dsp:nvSpPr>
      <dsp:spPr>
        <a:xfrm>
          <a:off x="5201293" y="15861"/>
          <a:ext cx="2280243" cy="912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Operational Continuity</a:t>
          </a:r>
          <a:endParaRPr lang="en-US" sz="2000" kern="1200" dirty="0"/>
        </a:p>
      </dsp:txBody>
      <dsp:txXfrm>
        <a:off x="5201293" y="15861"/>
        <a:ext cx="2280243" cy="912097"/>
      </dsp:txXfrm>
    </dsp:sp>
    <dsp:sp modelId="{52AA33D1-FDEF-FC41-8B41-6BFF8F24FE26}">
      <dsp:nvSpPr>
        <dsp:cNvPr id="0" name=""/>
        <dsp:cNvSpPr/>
      </dsp:nvSpPr>
      <dsp:spPr>
        <a:xfrm>
          <a:off x="5201293" y="927959"/>
          <a:ext cx="2280243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 dirty="0"/>
            <a:t>Process Enhancements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 dirty="0"/>
            <a:t>Technology Improvements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 dirty="0"/>
            <a:t>Uncertainty as a Constant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 dirty="0"/>
            <a:t>Workforce Economics</a:t>
          </a:r>
        </a:p>
      </dsp:txBody>
      <dsp:txXfrm>
        <a:off x="5201293" y="927959"/>
        <a:ext cx="2280243" cy="2810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F8ED9-68A2-4887-AFA0-36D93497756F}">
      <dsp:nvSpPr>
        <dsp:cNvPr id="0" name=""/>
        <dsp:cNvSpPr/>
      </dsp:nvSpPr>
      <dsp:spPr>
        <a:xfrm>
          <a:off x="657900" y="597981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A9B79-E8B2-49F3-8676-D54B47BFFE83}">
      <dsp:nvSpPr>
        <dsp:cNvPr id="0" name=""/>
        <dsp:cNvSpPr/>
      </dsp:nvSpPr>
      <dsp:spPr>
        <a:xfrm>
          <a:off x="1082025" y="1022106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5A45C-BD8B-42E3-A5A9-D7E27EEB9974}">
      <dsp:nvSpPr>
        <dsp:cNvPr id="0" name=""/>
        <dsp:cNvSpPr/>
      </dsp:nvSpPr>
      <dsp:spPr>
        <a:xfrm>
          <a:off x="21712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Mindset</a:t>
          </a:r>
        </a:p>
      </dsp:txBody>
      <dsp:txXfrm>
        <a:off x="21712" y="3207981"/>
        <a:ext cx="3262500" cy="720000"/>
      </dsp:txXfrm>
    </dsp:sp>
    <dsp:sp modelId="{92D14F8E-B727-40C8-AABC-4C9C9ED20A42}">
      <dsp:nvSpPr>
        <dsp:cNvPr id="0" name=""/>
        <dsp:cNvSpPr/>
      </dsp:nvSpPr>
      <dsp:spPr>
        <a:xfrm>
          <a:off x="4491337" y="597981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8B590-78BD-49A7-AA13-176ECDE9F826}">
      <dsp:nvSpPr>
        <dsp:cNvPr id="0" name=""/>
        <dsp:cNvSpPr/>
      </dsp:nvSpPr>
      <dsp:spPr>
        <a:xfrm>
          <a:off x="4915462" y="1022106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CDB5B-336F-414C-B5D1-18C9D8F31E59}">
      <dsp:nvSpPr>
        <dsp:cNvPr id="0" name=""/>
        <dsp:cNvSpPr/>
      </dsp:nvSpPr>
      <dsp:spPr>
        <a:xfrm>
          <a:off x="3855150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Modeling</a:t>
          </a:r>
        </a:p>
      </dsp:txBody>
      <dsp:txXfrm>
        <a:off x="3855150" y="3207981"/>
        <a:ext cx="3262500" cy="720000"/>
      </dsp:txXfrm>
    </dsp:sp>
    <dsp:sp modelId="{6C5BF33D-C8EB-4F0B-B059-FA18347DACD9}">
      <dsp:nvSpPr>
        <dsp:cNvPr id="0" name=""/>
        <dsp:cNvSpPr/>
      </dsp:nvSpPr>
      <dsp:spPr>
        <a:xfrm>
          <a:off x="8324775" y="597981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EA3FB-75EF-45BC-957A-9989FF3C0A14}">
      <dsp:nvSpPr>
        <dsp:cNvPr id="0" name=""/>
        <dsp:cNvSpPr/>
      </dsp:nvSpPr>
      <dsp:spPr>
        <a:xfrm>
          <a:off x="8748900" y="1022106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1024E-DEA2-437F-B7F0-6EFDE900FD2A}">
      <dsp:nvSpPr>
        <dsp:cNvPr id="0" name=""/>
        <dsp:cNvSpPr/>
      </dsp:nvSpPr>
      <dsp:spPr>
        <a:xfrm>
          <a:off x="7688587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Method</a:t>
          </a:r>
        </a:p>
      </dsp:txBody>
      <dsp:txXfrm>
        <a:off x="7688587" y="3207981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C9A2F-33CD-DD43-92A0-8124C997388E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B8928-CE51-C248-963C-668A567B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9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B8928-CE51-C248-963C-668A567B7B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0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B8928-CE51-C248-963C-668A567B7B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826C-8C88-064E-9D7A-30C199F5B709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9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DCAC-FFDA-7F42-B9E4-6F1AD627D433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8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1024-C580-B240-B411-6992B124C6DF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849AE0-6196-4E48-B884-9B93D11F1C80}"/>
              </a:ext>
            </a:extLst>
          </p:cNvPr>
          <p:cNvCxnSpPr/>
          <p:nvPr userDrawn="1"/>
        </p:nvCxnSpPr>
        <p:spPr>
          <a:xfrm>
            <a:off x="609600" y="6126163"/>
            <a:ext cx="10972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Avenir Book" panose="02000503020000020003" pitchFamily="2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latin typeface="Avenir Book" panose="02000503020000020003" pitchFamily="2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latin typeface="Avenir Book" panose="02000503020000020003" pitchFamily="2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400">
                <a:latin typeface="Avenir Book" panose="02000503020000020003" pitchFamily="2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4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</a:t>
            </a:r>
            <a:fld id="{A3773F58-76C6-2547-A1EE-768CC826023F}" type="slidenum">
              <a:rPr lang="en-US" smtClean="0"/>
              <a:t>‹#›</a:t>
            </a:fld>
            <a:r>
              <a:rPr lang="en-US" dirty="0"/>
              <a:t>-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35D15B-E535-7C47-8090-A39E6B9BEF7E}"/>
              </a:ext>
            </a:extLst>
          </p:cNvPr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A8B0928-01E5-504D-98A3-D26311E9AD3F}"/>
              </a:ext>
            </a:extLst>
          </p:cNvPr>
          <p:cNvSpPr/>
          <p:nvPr userDrawn="1"/>
        </p:nvSpPr>
        <p:spPr>
          <a:xfrm>
            <a:off x="5674935" y="5906278"/>
            <a:ext cx="857839" cy="80489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317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C802-240A-4849-A34D-9A9ACD0D5662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7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00CD-F00D-924E-B6CF-8686E35C45F5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1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264D5C-DE93-0047-A75B-618EE0E018EF}"/>
              </a:ext>
            </a:extLst>
          </p:cNvPr>
          <p:cNvCxnSpPr/>
          <p:nvPr userDrawn="1"/>
        </p:nvCxnSpPr>
        <p:spPr>
          <a:xfrm>
            <a:off x="609600" y="6126163"/>
            <a:ext cx="10972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7966F5-A61C-9E41-BFA3-5EE7400DC77A}"/>
              </a:ext>
            </a:extLst>
          </p:cNvPr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C0FB09F-4A1D-5946-ABD1-8AB38F0E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RI Webinar Series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3A7728-1FD7-554F-A53A-97A06949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en-US" dirty="0"/>
              <a:t>-</a:t>
            </a:r>
            <a:fld id="{A3773F58-76C6-2547-A1EE-768CC826023F}" type="slidenum">
              <a:rPr lang="en-US" smtClean="0"/>
              <a:t>‹#›</a:t>
            </a:fld>
            <a:r>
              <a:rPr lang="en-US" dirty="0"/>
              <a:t>-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3842F7-850B-2D4A-A1D2-B2ED54EFD8C6}"/>
              </a:ext>
            </a:extLst>
          </p:cNvPr>
          <p:cNvSpPr/>
          <p:nvPr userDrawn="1"/>
        </p:nvSpPr>
        <p:spPr>
          <a:xfrm>
            <a:off x="5674935" y="5906278"/>
            <a:ext cx="857839" cy="80489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843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89C2-5461-454A-802A-710249A56931}" type="datetime1">
              <a:rPr lang="en-US" smtClean="0"/>
              <a:t>5/27/20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8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E302-6E31-714F-BAAF-04E850B778BF}" type="datetime1">
              <a:rPr lang="en-US" smtClean="0"/>
              <a:t>5/27/20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0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A369-AA07-144E-A700-90A0154AE8A7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1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E287-A750-9848-8983-C9D4159BA821}" type="datetime1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4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D385-4B43-6E4E-8F0F-00F99A9AF6C4}" type="datetime1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relationship-impact.com/could-your-leadership-team-use-a-recharg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webinar/register/WN_D0nEzphCRk2IYZ-KUG8YY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mcguinness@realationship-impact.com" TargetMode="External"/><Relationship Id="rId2" Type="http://schemas.openxmlformats.org/officeDocument/2006/relationships/hyperlink" Target="http://www.relationship-impac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mailto:gbrady@relationship-impac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6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95DCE9-3171-1D4F-BC4D-9F0273D0B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460" y="646770"/>
            <a:ext cx="7376944" cy="57311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033F53-1676-474F-A07B-46629339DD53}"/>
              </a:ext>
            </a:extLst>
          </p:cNvPr>
          <p:cNvSpPr txBox="1"/>
          <p:nvPr/>
        </p:nvSpPr>
        <p:spPr>
          <a:xfrm>
            <a:off x="4102922" y="6443114"/>
            <a:ext cx="398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The webinar will start in a few minutes…</a:t>
            </a:r>
          </a:p>
        </p:txBody>
      </p:sp>
    </p:spTree>
    <p:extLst>
      <p:ext uri="{BB962C8B-B14F-4D97-AF65-F5344CB8AC3E}">
        <p14:creationId xmlns:p14="http://schemas.microsoft.com/office/powerpoint/2010/main" val="3069766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B20A-E96E-3D42-851A-2044DFF7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876EF-87D5-E347-9BA2-414200CB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RI Webinar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6569F-2FE5-E846-A0D5-E1E38936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-</a:t>
            </a:r>
            <a:fld id="{A3773F58-76C6-2547-A1EE-768CC826023F}" type="slidenum">
              <a:rPr lang="en-US" smtClean="0"/>
              <a:pPr>
                <a:spcAft>
                  <a:spcPts val="600"/>
                </a:spcAft>
              </a:pPr>
              <a:t>10</a:t>
            </a:fld>
            <a:r>
              <a:rPr lang="en-US"/>
              <a:t>-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E49ADDA-E2DD-411F-BDDB-C9D6E087A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100132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29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B637-EE4D-414E-A668-0A1E4784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Team Recharge Consultation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C1535-D954-9344-941F-D32D0F3D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61FD0-9B3D-A34D-979F-A6EA1C5C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11</a:t>
            </a:fld>
            <a:r>
              <a:rPr lang="en-US"/>
              <a:t>-</a:t>
            </a:r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E546DED-80F1-A24A-A57B-C6CB85A95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919" y="1695635"/>
            <a:ext cx="5642161" cy="3195962"/>
          </a:xfrm>
          <a:prstGeom prst="rect">
            <a:avLst/>
          </a:prstGeom>
        </p:spPr>
      </p:pic>
      <p:sp>
        <p:nvSpPr>
          <p:cNvPr id="11" name="Rounded Rectangle 10">
            <a:hlinkClick r:id="rId2"/>
            <a:extLst>
              <a:ext uri="{FF2B5EF4-FFF2-40B4-BE49-F238E27FC236}">
                <a16:creationId xmlns:a16="http://schemas.microsoft.com/office/drawing/2014/main" id="{7AA7688B-83AC-784B-8180-46D7C81285E6}"/>
              </a:ext>
            </a:extLst>
          </p:cNvPr>
          <p:cNvSpPr/>
          <p:nvPr/>
        </p:nvSpPr>
        <p:spPr>
          <a:xfrm>
            <a:off x="5129813" y="5086905"/>
            <a:ext cx="1932373" cy="337351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150" dirty="0"/>
              <a:t>Learn More</a:t>
            </a:r>
          </a:p>
        </p:txBody>
      </p:sp>
    </p:spTree>
    <p:extLst>
      <p:ext uri="{BB962C8B-B14F-4D97-AF65-F5344CB8AC3E}">
        <p14:creationId xmlns:p14="http://schemas.microsoft.com/office/powerpoint/2010/main" val="67883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"/>
            <a:ext cx="9144000" cy="6858000"/>
          </a:xfrm>
          <a:prstGeom prst="rect">
            <a:avLst/>
          </a:prstGeom>
          <a:solidFill>
            <a:srgbClr val="58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79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B081F99B-5AF9-CE45-A6CD-072D22F53656}"/>
              </a:ext>
            </a:extLst>
          </p:cNvPr>
          <p:cNvSpPr/>
          <p:nvPr/>
        </p:nvSpPr>
        <p:spPr>
          <a:xfrm>
            <a:off x="4086727" y="5841710"/>
            <a:ext cx="3994485" cy="424206"/>
          </a:xfrm>
          <a:prstGeom prst="rect">
            <a:avLst/>
          </a:prstGeom>
          <a:solidFill>
            <a:srgbClr val="72A492"/>
          </a:solidFill>
          <a:ln>
            <a:solidFill>
              <a:srgbClr val="72A4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 for June 24</a:t>
            </a:r>
            <a:r>
              <a:rPr lang="en-US" baseline="30000" dirty="0"/>
              <a:t>th</a:t>
            </a:r>
            <a:r>
              <a:rPr lang="en-US" dirty="0"/>
              <a:t> Webinar</a:t>
            </a:r>
          </a:p>
        </p:txBody>
      </p:sp>
      <p:pic>
        <p:nvPicPr>
          <p:cNvPr id="7" name="Picture 6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A0FBCC5-B5A4-8342-B9C3-A650EF0489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952"/>
          <a:stretch/>
        </p:blipFill>
        <p:spPr>
          <a:xfrm>
            <a:off x="3098801" y="772955"/>
            <a:ext cx="6003238" cy="47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1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9D22-609F-4B48-9357-E59C0335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 Impact, LLC</a:t>
            </a:r>
            <a:br>
              <a:rPr lang="en-US" dirty="0"/>
            </a:br>
            <a:r>
              <a:rPr lang="en-US" sz="1800" dirty="0">
                <a:hlinkClick r:id="rId2"/>
              </a:rPr>
              <a:t>www.relationship-impact.com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584BD-E6E1-C144-A357-AA15301A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0902E-0D5D-7940-AFE5-0FD0F09E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13</a:t>
            </a:fld>
            <a:r>
              <a:rPr lang="en-US"/>
              <a:t>-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D969FCE-6443-7248-8C6B-5955FA30EF00}"/>
              </a:ext>
            </a:extLst>
          </p:cNvPr>
          <p:cNvSpPr txBox="1">
            <a:spLocks/>
          </p:cNvSpPr>
          <p:nvPr/>
        </p:nvSpPr>
        <p:spPr>
          <a:xfrm>
            <a:off x="6096120" y="2078074"/>
            <a:ext cx="403151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u="sng" dirty="0">
                <a:solidFill>
                  <a:srgbClr val="BC6D50"/>
                </a:solidFill>
              </a:rPr>
              <a:t>East Coast – Jack McGuinness</a:t>
            </a:r>
            <a:endParaRPr lang="en-US" sz="1600" dirty="0">
              <a:solidFill>
                <a:srgbClr val="BC6D5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>
                <a:solidFill>
                  <a:srgbClr val="BC6D50"/>
                </a:solidFill>
              </a:rPr>
              <a:t>5905 </a:t>
            </a:r>
            <a:r>
              <a:rPr lang="en-US" sz="1600" dirty="0" err="1">
                <a:solidFill>
                  <a:srgbClr val="BC6D50"/>
                </a:solidFill>
              </a:rPr>
              <a:t>Ramsgate</a:t>
            </a:r>
            <a:r>
              <a:rPr lang="en-US" sz="1600" dirty="0">
                <a:solidFill>
                  <a:srgbClr val="BC6D50"/>
                </a:solidFill>
              </a:rPr>
              <a:t> Road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>
                <a:solidFill>
                  <a:srgbClr val="BC6D50"/>
                </a:solidFill>
              </a:rPr>
              <a:t>Bethesda, MD  20816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>
                <a:solidFill>
                  <a:srgbClr val="BC6D50"/>
                </a:solidFill>
              </a:rPr>
              <a:t>301-785-9731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>
                <a:solidFill>
                  <a:srgbClr val="BC6D50"/>
                </a:solidFill>
                <a:hlinkClick r:id="rId3"/>
              </a:rPr>
              <a:t>jmcguinness@relationship-impact.com</a:t>
            </a:r>
            <a:endParaRPr lang="en-US" sz="1600" dirty="0">
              <a:solidFill>
                <a:srgbClr val="BC6D5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1600" dirty="0">
              <a:solidFill>
                <a:srgbClr val="BC6D5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0937CD-20FA-4946-8944-56B852B98DCF}"/>
              </a:ext>
            </a:extLst>
          </p:cNvPr>
          <p:cNvSpPr txBox="1">
            <a:spLocks/>
          </p:cNvSpPr>
          <p:nvPr/>
        </p:nvSpPr>
        <p:spPr>
          <a:xfrm>
            <a:off x="6096120" y="3830674"/>
            <a:ext cx="403151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u="sng" dirty="0">
                <a:solidFill>
                  <a:srgbClr val="BC6D50"/>
                </a:solidFill>
              </a:rPr>
              <a:t>West Coast – Gil Brady</a:t>
            </a:r>
          </a:p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srgbClr val="BC6D50"/>
                </a:solidFill>
              </a:rPr>
              <a:t>700 Balboa Ave</a:t>
            </a:r>
          </a:p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srgbClr val="BC6D50"/>
                </a:solidFill>
              </a:rPr>
              <a:t>Coronado CA 92118</a:t>
            </a:r>
          </a:p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srgbClr val="BC6D50"/>
                </a:solidFill>
              </a:rPr>
              <a:t>703-431-7486</a:t>
            </a:r>
          </a:p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srgbClr val="BC6D50"/>
                </a:solidFill>
                <a:hlinkClick r:id="rId4"/>
              </a:rPr>
              <a:t>gbrady@relationship-impact.com</a:t>
            </a:r>
            <a:endParaRPr lang="en-US" sz="1600" dirty="0">
              <a:solidFill>
                <a:srgbClr val="BC6D50"/>
              </a:solidFill>
            </a:endParaRPr>
          </a:p>
          <a:p>
            <a:pPr lvl="0">
              <a:spcBef>
                <a:spcPct val="20000"/>
              </a:spcBef>
            </a:pPr>
            <a:endParaRPr lang="en-US" sz="1600" dirty="0">
              <a:solidFill>
                <a:srgbClr val="BC6D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A07FE-2A32-E842-8540-3F9B0414A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170" y="4065625"/>
            <a:ext cx="1885950" cy="1228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B61CD7-6044-E94E-8526-F778F9F5E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0170" y="2326149"/>
            <a:ext cx="1885950" cy="12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4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3CDD-D04B-024A-9E5B-ACB2D5AA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Preparing your leadership team…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762B54-1F83-F244-8C87-83AF9DB9E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53279"/>
              </p:ext>
            </p:extLst>
          </p:nvPr>
        </p:nvGraphicFramePr>
        <p:xfrm>
          <a:off x="0" y="2108199"/>
          <a:ext cx="12192000" cy="238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9DE2C-9E6B-3C41-AABB-6FEA05B8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F06B-6A61-C34D-AD68-E8BAB108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2</a:t>
            </a:fld>
            <a:r>
              <a:rPr lang="en-US"/>
              <a:t>-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02A22E-FB3B-9547-A3BB-7B4E19C7164C}"/>
              </a:ext>
            </a:extLst>
          </p:cNvPr>
          <p:cNvGrpSpPr/>
          <p:nvPr/>
        </p:nvGrpSpPr>
        <p:grpSpPr>
          <a:xfrm>
            <a:off x="3225800" y="4872077"/>
            <a:ext cx="5803900" cy="369332"/>
            <a:chOff x="3225800" y="4872077"/>
            <a:chExt cx="5803900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375B2A-30FF-1745-BA0B-F1AA43C87C30}"/>
                </a:ext>
              </a:extLst>
            </p:cNvPr>
            <p:cNvSpPr txBox="1"/>
            <p:nvPr/>
          </p:nvSpPr>
          <p:spPr>
            <a:xfrm>
              <a:off x="3812323" y="4872077"/>
              <a:ext cx="4571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spc="300" dirty="0"/>
                <a:t>The Only Constant is Uncertainty!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8DB811B-BAB8-8D4C-B3DD-60E1CF43B3A8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8384024" y="5056743"/>
              <a:ext cx="6456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EEDEC7C-270F-3446-80DA-48F682A21467}"/>
                </a:ext>
              </a:extLst>
            </p:cNvPr>
            <p:cNvCxnSpPr>
              <a:stCxn id="7" idx="1"/>
            </p:cNvCxnSpPr>
            <p:nvPr/>
          </p:nvCxnSpPr>
          <p:spPr>
            <a:xfrm flipH="1">
              <a:off x="3225800" y="5056743"/>
              <a:ext cx="5865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85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4F1E-E1D1-B240-A91E-CD331841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300" dirty="0">
                <a:solidFill>
                  <a:schemeClr val="bg1"/>
                </a:solidFill>
              </a:rPr>
              <a:t>UNCERTAINTY AS A CONSTANT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F81BB298-871F-484E-8C45-14D0345F9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010995"/>
              </p:ext>
            </p:extLst>
          </p:nvPr>
        </p:nvGraphicFramePr>
        <p:xfrm>
          <a:off x="1686756" y="1606858"/>
          <a:ext cx="8833283" cy="420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8757995-2FA5-2E4C-8DC4-4B2778F6E902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Uncertainty is a constant…</a:t>
            </a:r>
          </a:p>
        </p:txBody>
      </p:sp>
    </p:spTree>
    <p:extLst>
      <p:ext uri="{BB962C8B-B14F-4D97-AF65-F5344CB8AC3E}">
        <p14:creationId xmlns:p14="http://schemas.microsoft.com/office/powerpoint/2010/main" val="304255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4B6F-2627-8C49-ADF3-5121BB58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Help shift the mindset…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F79E166-97E6-A94E-83B5-AD856257F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298745"/>
              </p:ext>
            </p:extLst>
          </p:nvPr>
        </p:nvGraphicFramePr>
        <p:xfrm>
          <a:off x="609600" y="1600198"/>
          <a:ext cx="10972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660176889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58459218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923857466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Adapted from Deloitte Consulting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From Respond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 Recover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6680918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SITUATION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Unpredictable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“Interim” Normal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4845398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FOCUS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Inward-Looking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Market-Facing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5052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Crisis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046589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Contingency 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Scenario Planning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29482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ATTITUDE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Reacting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Reinventing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53409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96E65-11AD-AC44-9786-B4744938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16A02-9A82-F946-AD97-2052127F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4</a:t>
            </a:fld>
            <a:r>
              <a:rPr lang="en-US"/>
              <a:t>-</a:t>
            </a:r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FE5B962-D9C6-5A42-B4D1-02B6099BC4E0}"/>
              </a:ext>
            </a:extLst>
          </p:cNvPr>
          <p:cNvSpPr/>
          <p:nvPr/>
        </p:nvSpPr>
        <p:spPr>
          <a:xfrm>
            <a:off x="7128769" y="1837678"/>
            <a:ext cx="1704513" cy="195308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9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6728-FE28-9644-89D4-CBFA5C31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Leadership team’s role…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89F7E89-B117-594E-92DF-9A3B3F237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141862"/>
              </p:ext>
            </p:extLst>
          </p:nvPr>
        </p:nvGraphicFramePr>
        <p:xfrm>
          <a:off x="4873624" y="1651000"/>
          <a:ext cx="7204076" cy="395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9897">
                  <a:extLst>
                    <a:ext uri="{9D8B030D-6E8A-4147-A177-3AD203B41FA5}">
                      <a16:colId xmlns:a16="http://schemas.microsoft.com/office/drawing/2014/main" val="3168450729"/>
                    </a:ext>
                  </a:extLst>
                </a:gridCol>
                <a:gridCol w="5494179">
                  <a:extLst>
                    <a:ext uri="{9D8B030D-6E8A-4147-A177-3AD203B41FA5}">
                      <a16:colId xmlns:a16="http://schemas.microsoft.com/office/drawing/2014/main" val="351432795"/>
                    </a:ext>
                  </a:extLst>
                </a:gridCol>
              </a:tblGrid>
              <a:tr h="791444">
                <a:tc>
                  <a:txBody>
                    <a:bodyPr/>
                    <a:lstStyle/>
                    <a:p>
                      <a:r>
                        <a:rPr lang="en-US" b="1" dirty="0"/>
                        <a:t>FORESIGHT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ability to thoughtfully scan the environment, anticipate challenges / impacts, and listen to multiple perspectives.</a:t>
                      </a:r>
                      <a:endParaRPr lang="en-US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7364623"/>
                  </a:ext>
                </a:extLst>
              </a:tr>
              <a:tr h="791444">
                <a:tc>
                  <a:txBody>
                    <a:bodyPr/>
                    <a:lstStyle/>
                    <a:p>
                      <a:r>
                        <a:rPr lang="en-US" sz="1800" b="1" dirty="0"/>
                        <a:t>GREATER GOOD FOCUS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not a functional focus; passion about the right path rather than ‘my’ path.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1593224"/>
                  </a:ext>
                </a:extLst>
              </a:tr>
              <a:tr h="791444">
                <a:tc>
                  <a:txBody>
                    <a:bodyPr/>
                    <a:lstStyle/>
                    <a:p>
                      <a:r>
                        <a:rPr lang="en-US" sz="1800" b="1" dirty="0"/>
                        <a:t>EMBRACE UNCERTAINTY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not wedded to old ways, thinking beyond the next 3 months, manage multiple priorities.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3875186"/>
                  </a:ext>
                </a:extLst>
              </a:tr>
              <a:tr h="791444">
                <a:tc>
                  <a:txBody>
                    <a:bodyPr/>
                    <a:lstStyle/>
                    <a:p>
                      <a:r>
                        <a:rPr lang="en-US" sz="1800" b="1" dirty="0"/>
                        <a:t>VALUES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model your firms' values and hold themselves individually and collectively accountable to those values.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9884298"/>
                  </a:ext>
                </a:extLst>
              </a:tr>
              <a:tr h="791444">
                <a:tc>
                  <a:txBody>
                    <a:bodyPr/>
                    <a:lstStyle/>
                    <a:p>
                      <a:r>
                        <a:rPr lang="en-US" sz="1800" b="1" dirty="0"/>
                        <a:t>CURIOSITY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 exploring scenarios, when things don’t make sense or that are different than your way of thinking.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538798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477DB-8B67-0B4B-A276-507B88DF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108FD-1E66-DE40-A36A-C4F0BB7D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5</a:t>
            </a:fld>
            <a:r>
              <a:rPr lang="en-US"/>
              <a:t>-</a:t>
            </a:r>
            <a:endParaRPr lang="en-US" dirty="0"/>
          </a:p>
        </p:txBody>
      </p:sp>
      <p:pic>
        <p:nvPicPr>
          <p:cNvPr id="7" name="Picture 6" descr="A picture containing holding, sitting, man, table&#10;&#10;Description automatically generated">
            <a:extLst>
              <a:ext uri="{FF2B5EF4-FFF2-40B4-BE49-F238E27FC236}">
                <a16:creationId xmlns:a16="http://schemas.microsoft.com/office/drawing/2014/main" id="{8850F284-AB66-5249-9925-B923CF125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4033421" cy="38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1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192E-58BE-1041-A756-A464DA82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 Method for Transition…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C3DC7-626C-5647-A865-01AA3393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6AD0B-97C9-5C44-9C56-C33C1E15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6</a:t>
            </a:fld>
            <a:r>
              <a:rPr lang="en-US"/>
              <a:t>-</a:t>
            </a:r>
            <a:endParaRPr lang="en-US" dirty="0"/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FE63EFC4-FDB8-F94B-A02E-8FD738F2C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668882"/>
              </p:ext>
            </p:extLst>
          </p:nvPr>
        </p:nvGraphicFramePr>
        <p:xfrm>
          <a:off x="585926" y="1687312"/>
          <a:ext cx="7483875" cy="375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6F010A8-6E6F-BD4E-B8A9-461A9A0C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1858" y="1544714"/>
            <a:ext cx="2672180" cy="4154749"/>
          </a:xfrm>
        </p:spPr>
        <p:txBody>
          <a:bodyPr anchor="ctr">
            <a:normAutofit/>
          </a:bodyPr>
          <a:lstStyle/>
          <a:p>
            <a:pPr marL="228600" indent="-228600">
              <a:spcAft>
                <a:spcPts val="1800"/>
              </a:spcAft>
            </a:pPr>
            <a:r>
              <a:rPr lang="en-US" sz="2400" dirty="0"/>
              <a:t>Dimmer, not a light switch!</a:t>
            </a:r>
          </a:p>
          <a:p>
            <a:pPr marL="228600" indent="-228600">
              <a:spcAft>
                <a:spcPts val="1800"/>
              </a:spcAft>
            </a:pPr>
            <a:r>
              <a:rPr lang="en-US" sz="2400" dirty="0"/>
              <a:t>Must be done simultaneously.</a:t>
            </a:r>
          </a:p>
          <a:p>
            <a:pPr marL="228600" indent="-228600">
              <a:spcAft>
                <a:spcPts val="1800"/>
              </a:spcAft>
            </a:pPr>
            <a:r>
              <a:rPr lang="en-US" sz="2400" dirty="0"/>
              <a:t>Dedicated focus – task force, war room, etc.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9CADEAD-634D-5044-ADBC-07C9DE2B2DCD}"/>
              </a:ext>
            </a:extLst>
          </p:cNvPr>
          <p:cNvSpPr txBox="1">
            <a:spLocks/>
          </p:cNvSpPr>
          <p:nvPr/>
        </p:nvSpPr>
        <p:spPr>
          <a:xfrm>
            <a:off x="5397188" y="4772093"/>
            <a:ext cx="5657385" cy="10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»"/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A6D5E21-6D07-D14A-B692-57E924CBBDB6}"/>
              </a:ext>
            </a:extLst>
          </p:cNvPr>
          <p:cNvSpPr/>
          <p:nvPr/>
        </p:nvSpPr>
        <p:spPr>
          <a:xfrm>
            <a:off x="8362767" y="1784414"/>
            <a:ext cx="594804" cy="36132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0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BA81-6D5E-334E-B11D-86207B7A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9017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Workforce Transition…</a:t>
            </a:r>
            <a:br>
              <a:rPr lang="en-US" dirty="0"/>
            </a:br>
            <a:r>
              <a:rPr lang="en-US" sz="1600" i="1" dirty="0"/>
              <a:t>Encompasses health monitoring, social distancing, site safety and capacity planning to provide healthy, welcoming and secure working environments.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40866-F23C-F547-8623-DF5B6B197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6667499" cy="4525963"/>
          </a:xfrm>
        </p:spPr>
        <p:txBody>
          <a:bodyPr>
            <a:normAutofit/>
          </a:bodyPr>
          <a:lstStyle/>
          <a:p>
            <a:pPr marL="228600" indent="-228600">
              <a:spcAft>
                <a:spcPts val="2400"/>
              </a:spcAft>
            </a:pPr>
            <a:r>
              <a:rPr lang="en-US" sz="1600" b="1" dirty="0"/>
              <a:t>TASK FORCE </a:t>
            </a:r>
            <a:r>
              <a:rPr lang="en-US" sz="1600" dirty="0"/>
              <a:t>– cross-functional, project management approach.</a:t>
            </a:r>
          </a:p>
          <a:p>
            <a:pPr marL="228600" indent="-228600">
              <a:spcAft>
                <a:spcPts val="2400"/>
              </a:spcAft>
            </a:pPr>
            <a:r>
              <a:rPr lang="en-US" sz="1600" b="1" dirty="0"/>
              <a:t>SCANNING </a:t>
            </a:r>
            <a:r>
              <a:rPr lang="en-US" sz="1600" dirty="0"/>
              <a:t>– gov’t pulse, healthcare, public transp., retail, etc.</a:t>
            </a:r>
          </a:p>
          <a:p>
            <a:pPr marL="228600" indent="-228600">
              <a:spcAft>
                <a:spcPts val="2400"/>
              </a:spcAft>
            </a:pPr>
            <a:r>
              <a:rPr lang="en-US" sz="1600" b="1" dirty="0"/>
              <a:t>RIGHT WORK </a:t>
            </a:r>
            <a:r>
              <a:rPr lang="en-US" sz="1600" dirty="0"/>
              <a:t>– customer/operational work better done on site.</a:t>
            </a:r>
          </a:p>
          <a:p>
            <a:pPr marL="228600" indent="-228600">
              <a:spcAft>
                <a:spcPts val="2400"/>
              </a:spcAft>
            </a:pPr>
            <a:r>
              <a:rPr lang="en-US" sz="1600" b="1" dirty="0"/>
              <a:t>EMPLOYEES </a:t>
            </a:r>
            <a:r>
              <a:rPr lang="en-US" sz="1600" dirty="0"/>
              <a:t>– who is comfortable; who are essential return to work players; begin to evolve the mindset.</a:t>
            </a:r>
          </a:p>
          <a:p>
            <a:pPr marL="228600" indent="-228600">
              <a:spcAft>
                <a:spcPts val="2400"/>
              </a:spcAft>
            </a:pPr>
            <a:r>
              <a:rPr lang="en-US" sz="1600" b="1" dirty="0"/>
              <a:t>WORK ENVIRONMENT </a:t>
            </a:r>
            <a:r>
              <a:rPr lang="en-US" sz="1600" dirty="0"/>
              <a:t>– safety, comfortability, productivity, remote infrastructure.</a:t>
            </a:r>
          </a:p>
          <a:p>
            <a:pPr marL="228600" indent="-228600">
              <a:spcAft>
                <a:spcPts val="2400"/>
              </a:spcAft>
            </a:pPr>
            <a:r>
              <a:rPr lang="en-US" sz="1600" b="1" dirty="0"/>
              <a:t>PLAN </a:t>
            </a:r>
            <a:r>
              <a:rPr lang="en-US" sz="1600" dirty="0"/>
              <a:t>– comprehensive, phased, overcommunication.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D41F5-3ACB-B54A-86BD-B4BDC22A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4C355-2E0C-194A-80BC-CD895681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7</a:t>
            </a:fld>
            <a:r>
              <a:rPr lang="en-US"/>
              <a:t>-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F14F09-6305-4049-A5AB-45B0BAB5B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96"/>
          <a:stretch/>
        </p:blipFill>
        <p:spPr>
          <a:xfrm>
            <a:off x="7563775" y="1676400"/>
            <a:ext cx="3994952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13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320C7-3A11-AC44-831E-1E6F346D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Back to Recovery &amp; Growth…</a:t>
            </a:r>
            <a:r>
              <a:rPr lang="en-US" sz="1600" i="1" dirty="0"/>
              <a:t>.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9C122-D784-FE4D-9FB7-149FD267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670089" cy="4525963"/>
          </a:xfrm>
        </p:spPr>
        <p:txBody>
          <a:bodyPr>
            <a:normAutofit/>
          </a:bodyPr>
          <a:lstStyle/>
          <a:p>
            <a:pPr marL="228600" indent="-228600">
              <a:spcAft>
                <a:spcPts val="1800"/>
              </a:spcAft>
            </a:pPr>
            <a:r>
              <a:rPr lang="en-US" sz="1600" b="1" dirty="0"/>
              <a:t>NEW VISION </a:t>
            </a:r>
            <a:r>
              <a:rPr lang="en-US" sz="1600" dirty="0"/>
              <a:t>–things will be different, understand stakeholders and commit to evolving (not iterating).</a:t>
            </a:r>
          </a:p>
          <a:p>
            <a:pPr marL="228600" indent="-228600">
              <a:spcAft>
                <a:spcPts val="1800"/>
              </a:spcAft>
            </a:pPr>
            <a:r>
              <a:rPr lang="en-US" sz="1600" b="1" dirty="0"/>
              <a:t>ASSESS &amp; LEARN </a:t>
            </a:r>
            <a:r>
              <a:rPr lang="en-US" sz="1600" dirty="0"/>
              <a:t>– who’s going to make it; what skills do we need to develop; what did we do well / not so well in lockdown.</a:t>
            </a:r>
          </a:p>
          <a:p>
            <a:pPr marL="228600" indent="-228600">
              <a:spcAft>
                <a:spcPts val="1800"/>
              </a:spcAft>
            </a:pPr>
            <a:r>
              <a:rPr lang="en-US" sz="1600" b="1" dirty="0"/>
              <a:t>SCENARIOS</a:t>
            </a:r>
            <a:r>
              <a:rPr lang="en-US" sz="1600" dirty="0"/>
              <a:t> – keep simple with a few industry relevant variables (travel, customer behavior, etc.).</a:t>
            </a:r>
          </a:p>
          <a:p>
            <a:pPr marL="228600" indent="-228600">
              <a:spcAft>
                <a:spcPts val="1800"/>
              </a:spcAft>
            </a:pPr>
            <a:r>
              <a:rPr lang="en-US" sz="1600" b="1" dirty="0"/>
              <a:t>INNOVATE</a:t>
            </a:r>
            <a:r>
              <a:rPr lang="en-US" sz="1600" dirty="0"/>
              <a:t> – new product / service opportunities, business model adjustments, leverage / build technology.</a:t>
            </a:r>
          </a:p>
          <a:p>
            <a:pPr marL="228600" indent="-228600">
              <a:spcAft>
                <a:spcPts val="1800"/>
              </a:spcAft>
            </a:pPr>
            <a:r>
              <a:rPr lang="en-US" sz="1600" b="1" dirty="0"/>
              <a:t>PRIORITIZE</a:t>
            </a:r>
            <a:r>
              <a:rPr lang="en-US" sz="1600" dirty="0"/>
              <a:t> – pick a scenario and move; prioritize key initiatives to invest in growth (innovation, infrastructure, development, etc.).</a:t>
            </a:r>
          </a:p>
          <a:p>
            <a:pPr marL="228600" indent="-228600">
              <a:spcAft>
                <a:spcPts val="1800"/>
              </a:spcAft>
            </a:pPr>
            <a:r>
              <a:rPr lang="en-US" sz="1600" b="1" dirty="0"/>
              <a:t>RHYTHM</a:t>
            </a:r>
            <a:r>
              <a:rPr lang="en-US" sz="1600" dirty="0"/>
              <a:t> – establish a new rhythm for monitor and tracking a data-driven plan.</a:t>
            </a:r>
          </a:p>
          <a:p>
            <a:pPr>
              <a:spcAft>
                <a:spcPts val="1800"/>
              </a:spcAft>
            </a:pPr>
            <a:endParaRPr lang="en-US" sz="1600" dirty="0"/>
          </a:p>
          <a:p>
            <a:pPr>
              <a:spcAft>
                <a:spcPts val="1800"/>
              </a:spcAft>
            </a:pP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47783-B9C4-C248-B238-E6705D86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58532-D776-524D-9F1D-A3E46931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8</a:t>
            </a:fld>
            <a:r>
              <a:rPr lang="en-US"/>
              <a:t>-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35DAE98-0917-BF43-B787-F369FAD76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71" r="2497"/>
          <a:stretch/>
        </p:blipFill>
        <p:spPr>
          <a:xfrm>
            <a:off x="7581900" y="1676400"/>
            <a:ext cx="3962400" cy="390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07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57B6-B6C9-F941-8E63-AC4A1387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Evolve the infrastructure…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DABD-6F1E-D045-BD40-8AD971137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6155183" cy="4525963"/>
          </a:xfrm>
        </p:spPr>
        <p:txBody>
          <a:bodyPr>
            <a:normAutofit/>
          </a:bodyPr>
          <a:lstStyle/>
          <a:p>
            <a:pPr marL="228600" indent="-228600">
              <a:spcAft>
                <a:spcPts val="2400"/>
              </a:spcAft>
            </a:pPr>
            <a:r>
              <a:rPr lang="en-US" sz="1600" b="1" dirty="0"/>
              <a:t>PROCESS</a:t>
            </a:r>
            <a:r>
              <a:rPr lang="en-US" sz="1600" dirty="0"/>
              <a:t> – learn from the lockdown; adjust short-term processes; revamp long term processes.</a:t>
            </a:r>
          </a:p>
          <a:p>
            <a:pPr marL="228600" indent="-228600">
              <a:spcAft>
                <a:spcPts val="2400"/>
              </a:spcAft>
            </a:pPr>
            <a:r>
              <a:rPr lang="en-US" sz="1600" b="1" dirty="0"/>
              <a:t>PEOPLE</a:t>
            </a:r>
            <a:r>
              <a:rPr lang="en-US" sz="1600" dirty="0"/>
              <a:t> – identify the stars and the challenges; continue to evolve the mindset and reinforce values; commit to development based on the new normal.</a:t>
            </a:r>
          </a:p>
          <a:p>
            <a:pPr marL="228600" indent="-228600">
              <a:spcAft>
                <a:spcPts val="2400"/>
              </a:spcAft>
            </a:pPr>
            <a:r>
              <a:rPr lang="en-US" sz="1600" b="1" dirty="0"/>
              <a:t>TECHNOLOGY</a:t>
            </a:r>
            <a:r>
              <a:rPr lang="en-US" sz="1600" dirty="0"/>
              <a:t> – recommit to not only shore up blemishes but to enable innovation beyond the short-term.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243CA-3681-FA44-B258-652AA353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FBD9D-488C-6F42-A9F5-9476E6DA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9</a:t>
            </a:fld>
            <a:r>
              <a:rPr lang="en-US"/>
              <a:t>-</a:t>
            </a:r>
            <a:endParaRPr lang="en-US" dirty="0"/>
          </a:p>
        </p:txBody>
      </p:sp>
      <p:pic>
        <p:nvPicPr>
          <p:cNvPr id="7" name="Picture 6" descr="A close up of a wheel&#10;&#10;Description automatically generated">
            <a:extLst>
              <a:ext uri="{FF2B5EF4-FFF2-40B4-BE49-F238E27FC236}">
                <a16:creationId xmlns:a16="http://schemas.microsoft.com/office/drawing/2014/main" id="{8E7EE2FE-A972-9344-A271-8AC6F8597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1666708"/>
            <a:ext cx="3962400" cy="3895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738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 Webinar #14 - The CEO's Role in Building a Great Leadership Team" id="{E012EDA9-8DF2-7848-ADF6-D264AB4A9BDA}" vid="{08812815-8768-B541-A7C0-2F5AFA7A4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666</Words>
  <Application>Microsoft Macintosh PowerPoint</Application>
  <PresentationFormat>Widescreen</PresentationFormat>
  <Paragraphs>120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 Book</vt:lpstr>
      <vt:lpstr>Calibri</vt:lpstr>
      <vt:lpstr>Office Theme</vt:lpstr>
      <vt:lpstr>PowerPoint Presentation</vt:lpstr>
      <vt:lpstr>Preparing your leadership team…</vt:lpstr>
      <vt:lpstr>UNCERTAINTY AS A CONSTANT</vt:lpstr>
      <vt:lpstr>Help shift the mindset…</vt:lpstr>
      <vt:lpstr>Leadership team’s role…</vt:lpstr>
      <vt:lpstr>A Method for Transition…</vt:lpstr>
      <vt:lpstr>Workforce Transition… Encompasses health monitoring, social distancing, site safety and capacity planning to provide healthy, welcoming and secure working environments.</vt:lpstr>
      <vt:lpstr>Back to Recovery &amp; Growth….</vt:lpstr>
      <vt:lpstr>Evolve the infrastructure…</vt:lpstr>
      <vt:lpstr>Recap</vt:lpstr>
      <vt:lpstr>Leadership Team Recharge Consultation</vt:lpstr>
      <vt:lpstr>PowerPoint Presentation</vt:lpstr>
      <vt:lpstr>Relationship Impact, LLC www.relationship-impact.com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McGuinness</dc:creator>
  <cp:lastModifiedBy>John McGuinness</cp:lastModifiedBy>
  <cp:revision>8</cp:revision>
  <dcterms:created xsi:type="dcterms:W3CDTF">2020-05-25T15:58:04Z</dcterms:created>
  <dcterms:modified xsi:type="dcterms:W3CDTF">2020-05-27T17:37:15Z</dcterms:modified>
</cp:coreProperties>
</file>