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80" r:id="rId2"/>
    <p:sldId id="471" r:id="rId3"/>
    <p:sldId id="481" r:id="rId4"/>
    <p:sldId id="482" r:id="rId5"/>
    <p:sldId id="483" r:id="rId6"/>
    <p:sldId id="486" r:id="rId7"/>
    <p:sldId id="484" r:id="rId8"/>
    <p:sldId id="291" r:id="rId9"/>
    <p:sldId id="294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492"/>
    <a:srgbClr val="BC6D50"/>
    <a:srgbClr val="DEB408"/>
    <a:srgbClr val="9FA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6" autoAdjust="0"/>
    <p:restoredTop sz="95781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184" y="928"/>
      </p:cViewPr>
      <p:guideLst>
        <p:guide orient="horz" pos="3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13E2D-1C50-C446-8817-966DD7B406EC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4079CC-FF9F-C74C-9FCE-65F8CC81B9B4}">
      <dgm:prSet phldrT="[Text]"/>
      <dgm:spPr/>
      <dgm:t>
        <a:bodyPr/>
        <a:lstStyle/>
        <a:p>
          <a:r>
            <a:rPr lang="en-US" dirty="0"/>
            <a:t>Help solidify or course-correct strategic direction.</a:t>
          </a:r>
        </a:p>
      </dgm:t>
    </dgm:pt>
    <dgm:pt modelId="{EE9D56A3-8C15-A34C-9F3D-EF8B12BAB1E3}" type="parTrans" cxnId="{4706D038-1752-7E41-8B7E-2986C33881AC}">
      <dgm:prSet/>
      <dgm:spPr/>
      <dgm:t>
        <a:bodyPr/>
        <a:lstStyle/>
        <a:p>
          <a:endParaRPr lang="en-US"/>
        </a:p>
      </dgm:t>
    </dgm:pt>
    <dgm:pt modelId="{7990E6DD-041A-2348-AC3C-68A954014A37}" type="sibTrans" cxnId="{4706D038-1752-7E41-8B7E-2986C33881AC}">
      <dgm:prSet/>
      <dgm:spPr/>
      <dgm:t>
        <a:bodyPr/>
        <a:lstStyle/>
        <a:p>
          <a:endParaRPr lang="en-US"/>
        </a:p>
      </dgm:t>
    </dgm:pt>
    <dgm:pt modelId="{74B12971-A35D-A14A-A1B8-02DC33CD9CF8}">
      <dgm:prSet phldrT="[Text]"/>
      <dgm:spPr/>
      <dgm:t>
        <a:bodyPr/>
        <a:lstStyle/>
        <a:p>
          <a:r>
            <a:rPr lang="en-US" dirty="0"/>
            <a:t>Help executives become better teammates and leaders.</a:t>
          </a:r>
        </a:p>
      </dgm:t>
    </dgm:pt>
    <dgm:pt modelId="{F044335A-93EA-CC49-ABD4-0076DB26A4BC}" type="parTrans" cxnId="{9BF355D9-0DD3-0E48-8722-C22046E967EF}">
      <dgm:prSet/>
      <dgm:spPr/>
      <dgm:t>
        <a:bodyPr/>
        <a:lstStyle/>
        <a:p>
          <a:endParaRPr lang="en-US"/>
        </a:p>
      </dgm:t>
    </dgm:pt>
    <dgm:pt modelId="{BEB495D4-A11C-1540-AA08-45230C3ED661}" type="sibTrans" cxnId="{9BF355D9-0DD3-0E48-8722-C22046E967EF}">
      <dgm:prSet/>
      <dgm:spPr/>
      <dgm:t>
        <a:bodyPr/>
        <a:lstStyle/>
        <a:p>
          <a:endParaRPr lang="en-US"/>
        </a:p>
      </dgm:t>
    </dgm:pt>
    <dgm:pt modelId="{29B675CE-EF1B-1041-A5A2-C40CE089117F}">
      <dgm:prSet phldrT="[Text]"/>
      <dgm:spPr/>
      <dgm:t>
        <a:bodyPr/>
        <a:lstStyle/>
        <a:p>
          <a:r>
            <a:rPr lang="en-US" dirty="0"/>
            <a:t>Serve as an early warning for a host of potential challenges and obstacles.</a:t>
          </a:r>
        </a:p>
      </dgm:t>
    </dgm:pt>
    <dgm:pt modelId="{18739E51-6543-3C47-9918-12DCD015ADE8}" type="parTrans" cxnId="{327934FC-ABA2-7C49-84BA-6D60C8B6F63D}">
      <dgm:prSet/>
      <dgm:spPr/>
      <dgm:t>
        <a:bodyPr/>
        <a:lstStyle/>
        <a:p>
          <a:endParaRPr lang="en-US"/>
        </a:p>
      </dgm:t>
    </dgm:pt>
    <dgm:pt modelId="{2C4079A5-8154-A940-9878-FA556CD68CA1}" type="sibTrans" cxnId="{327934FC-ABA2-7C49-84BA-6D60C8B6F63D}">
      <dgm:prSet/>
      <dgm:spPr/>
      <dgm:t>
        <a:bodyPr/>
        <a:lstStyle/>
        <a:p>
          <a:endParaRPr lang="en-US"/>
        </a:p>
      </dgm:t>
    </dgm:pt>
    <dgm:pt modelId="{4D6E41E0-16E7-3D42-A7D5-A1B23CFC595E}" type="pres">
      <dgm:prSet presAssocID="{8B713E2D-1C50-C446-8817-966DD7B406EC}" presName="Name0" presStyleCnt="0">
        <dgm:presLayoutVars>
          <dgm:chMax val="7"/>
          <dgm:chPref val="7"/>
          <dgm:dir/>
        </dgm:presLayoutVars>
      </dgm:prSet>
      <dgm:spPr/>
    </dgm:pt>
    <dgm:pt modelId="{AA0888DB-8F11-704C-A98B-8DDDB29C426F}" type="pres">
      <dgm:prSet presAssocID="{8B713E2D-1C50-C446-8817-966DD7B406EC}" presName="Name1" presStyleCnt="0"/>
      <dgm:spPr/>
    </dgm:pt>
    <dgm:pt modelId="{A359DD5E-57AD-B64F-8189-F39614B24586}" type="pres">
      <dgm:prSet presAssocID="{8B713E2D-1C50-C446-8817-966DD7B406EC}" presName="cycle" presStyleCnt="0"/>
      <dgm:spPr/>
    </dgm:pt>
    <dgm:pt modelId="{BF72762B-BF0D-7545-A93A-9EB81A342840}" type="pres">
      <dgm:prSet presAssocID="{8B713E2D-1C50-C446-8817-966DD7B406EC}" presName="srcNode" presStyleLbl="node1" presStyleIdx="0" presStyleCnt="3"/>
      <dgm:spPr/>
    </dgm:pt>
    <dgm:pt modelId="{54D44D34-9BCD-1F48-9A5E-4FCC949C766D}" type="pres">
      <dgm:prSet presAssocID="{8B713E2D-1C50-C446-8817-966DD7B406EC}" presName="conn" presStyleLbl="parChTrans1D2" presStyleIdx="0" presStyleCnt="1"/>
      <dgm:spPr/>
    </dgm:pt>
    <dgm:pt modelId="{BF09EAE8-CE05-9247-8115-CBFD9620059C}" type="pres">
      <dgm:prSet presAssocID="{8B713E2D-1C50-C446-8817-966DD7B406EC}" presName="extraNode" presStyleLbl="node1" presStyleIdx="0" presStyleCnt="3"/>
      <dgm:spPr/>
    </dgm:pt>
    <dgm:pt modelId="{1256D729-9598-C74D-A227-0ED76025BB0D}" type="pres">
      <dgm:prSet presAssocID="{8B713E2D-1C50-C446-8817-966DD7B406EC}" presName="dstNode" presStyleLbl="node1" presStyleIdx="0" presStyleCnt="3"/>
      <dgm:spPr/>
    </dgm:pt>
    <dgm:pt modelId="{8D8614B5-6002-A940-9280-07F03763952C}" type="pres">
      <dgm:prSet presAssocID="{5F4079CC-FF9F-C74C-9FCE-65F8CC81B9B4}" presName="text_1" presStyleLbl="node1" presStyleIdx="0" presStyleCnt="3">
        <dgm:presLayoutVars>
          <dgm:bulletEnabled val="1"/>
        </dgm:presLayoutVars>
      </dgm:prSet>
      <dgm:spPr/>
    </dgm:pt>
    <dgm:pt modelId="{DEE9E143-FFF9-0144-8AB8-48CA92F4686A}" type="pres">
      <dgm:prSet presAssocID="{5F4079CC-FF9F-C74C-9FCE-65F8CC81B9B4}" presName="accent_1" presStyleCnt="0"/>
      <dgm:spPr/>
    </dgm:pt>
    <dgm:pt modelId="{AB968C55-785D-E54B-9C5A-27D6CD20E9D1}" type="pres">
      <dgm:prSet presAssocID="{5F4079CC-FF9F-C74C-9FCE-65F8CC81B9B4}" presName="accentRepeatNode" presStyleLbl="solidFgAcc1" presStyleIdx="0" presStyleCnt="3"/>
      <dgm:spPr/>
    </dgm:pt>
    <dgm:pt modelId="{81FB9E33-4E04-0047-A4F5-650AFC10DFDD}" type="pres">
      <dgm:prSet presAssocID="{74B12971-A35D-A14A-A1B8-02DC33CD9CF8}" presName="text_2" presStyleLbl="node1" presStyleIdx="1" presStyleCnt="3">
        <dgm:presLayoutVars>
          <dgm:bulletEnabled val="1"/>
        </dgm:presLayoutVars>
      </dgm:prSet>
      <dgm:spPr/>
    </dgm:pt>
    <dgm:pt modelId="{571F1AFA-E1C0-6244-89A2-497384E11B62}" type="pres">
      <dgm:prSet presAssocID="{74B12971-A35D-A14A-A1B8-02DC33CD9CF8}" presName="accent_2" presStyleCnt="0"/>
      <dgm:spPr/>
    </dgm:pt>
    <dgm:pt modelId="{F48AD821-4E0B-F243-9A59-9D754969965A}" type="pres">
      <dgm:prSet presAssocID="{74B12971-A35D-A14A-A1B8-02DC33CD9CF8}" presName="accentRepeatNode" presStyleLbl="solidFgAcc1" presStyleIdx="1" presStyleCnt="3"/>
      <dgm:spPr/>
    </dgm:pt>
    <dgm:pt modelId="{B16BDBFB-3F48-0A4A-BE49-AF41183F0ABE}" type="pres">
      <dgm:prSet presAssocID="{29B675CE-EF1B-1041-A5A2-C40CE089117F}" presName="text_3" presStyleLbl="node1" presStyleIdx="2" presStyleCnt="3">
        <dgm:presLayoutVars>
          <dgm:bulletEnabled val="1"/>
        </dgm:presLayoutVars>
      </dgm:prSet>
      <dgm:spPr/>
    </dgm:pt>
    <dgm:pt modelId="{D0B6570C-A91D-D04B-A925-0B2442FC8170}" type="pres">
      <dgm:prSet presAssocID="{29B675CE-EF1B-1041-A5A2-C40CE089117F}" presName="accent_3" presStyleCnt="0"/>
      <dgm:spPr/>
    </dgm:pt>
    <dgm:pt modelId="{8DF8AFEC-8ABC-1B47-A4DD-ABA673E69732}" type="pres">
      <dgm:prSet presAssocID="{29B675CE-EF1B-1041-A5A2-C40CE089117F}" presName="accentRepeatNode" presStyleLbl="solidFgAcc1" presStyleIdx="2" presStyleCnt="3"/>
      <dgm:spPr/>
    </dgm:pt>
  </dgm:ptLst>
  <dgm:cxnLst>
    <dgm:cxn modelId="{4706D038-1752-7E41-8B7E-2986C33881AC}" srcId="{8B713E2D-1C50-C446-8817-966DD7B406EC}" destId="{5F4079CC-FF9F-C74C-9FCE-65F8CC81B9B4}" srcOrd="0" destOrd="0" parTransId="{EE9D56A3-8C15-A34C-9F3D-EF8B12BAB1E3}" sibTransId="{7990E6DD-041A-2348-AC3C-68A954014A37}"/>
    <dgm:cxn modelId="{377FCD4C-7EEF-FD4A-8865-30A5FE18C71E}" type="presOf" srcId="{5F4079CC-FF9F-C74C-9FCE-65F8CC81B9B4}" destId="{8D8614B5-6002-A940-9280-07F03763952C}" srcOrd="0" destOrd="0" presId="urn:microsoft.com/office/officeart/2008/layout/VerticalCurvedList"/>
    <dgm:cxn modelId="{B5E3167F-5202-AB43-9E3A-C680FCC94777}" type="presOf" srcId="{74B12971-A35D-A14A-A1B8-02DC33CD9CF8}" destId="{81FB9E33-4E04-0047-A4F5-650AFC10DFDD}" srcOrd="0" destOrd="0" presId="urn:microsoft.com/office/officeart/2008/layout/VerticalCurvedList"/>
    <dgm:cxn modelId="{C4B7FC8A-9CED-0F42-8755-3DAB09166A15}" type="presOf" srcId="{7990E6DD-041A-2348-AC3C-68A954014A37}" destId="{54D44D34-9BCD-1F48-9A5E-4FCC949C766D}" srcOrd="0" destOrd="0" presId="urn:microsoft.com/office/officeart/2008/layout/VerticalCurvedList"/>
    <dgm:cxn modelId="{2A38BFA6-D7E0-5F4D-848C-D18A240EEC60}" type="presOf" srcId="{29B675CE-EF1B-1041-A5A2-C40CE089117F}" destId="{B16BDBFB-3F48-0A4A-BE49-AF41183F0ABE}" srcOrd="0" destOrd="0" presId="urn:microsoft.com/office/officeart/2008/layout/VerticalCurvedList"/>
    <dgm:cxn modelId="{4F1AAAD6-944F-3148-A072-BD77D91382FD}" type="presOf" srcId="{8B713E2D-1C50-C446-8817-966DD7B406EC}" destId="{4D6E41E0-16E7-3D42-A7D5-A1B23CFC595E}" srcOrd="0" destOrd="0" presId="urn:microsoft.com/office/officeart/2008/layout/VerticalCurvedList"/>
    <dgm:cxn modelId="{9BF355D9-0DD3-0E48-8722-C22046E967EF}" srcId="{8B713E2D-1C50-C446-8817-966DD7B406EC}" destId="{74B12971-A35D-A14A-A1B8-02DC33CD9CF8}" srcOrd="1" destOrd="0" parTransId="{F044335A-93EA-CC49-ABD4-0076DB26A4BC}" sibTransId="{BEB495D4-A11C-1540-AA08-45230C3ED661}"/>
    <dgm:cxn modelId="{327934FC-ABA2-7C49-84BA-6D60C8B6F63D}" srcId="{8B713E2D-1C50-C446-8817-966DD7B406EC}" destId="{29B675CE-EF1B-1041-A5A2-C40CE089117F}" srcOrd="2" destOrd="0" parTransId="{18739E51-6543-3C47-9918-12DCD015ADE8}" sibTransId="{2C4079A5-8154-A940-9878-FA556CD68CA1}"/>
    <dgm:cxn modelId="{05DE5878-0898-E441-8A68-C0A1695E4377}" type="presParOf" srcId="{4D6E41E0-16E7-3D42-A7D5-A1B23CFC595E}" destId="{AA0888DB-8F11-704C-A98B-8DDDB29C426F}" srcOrd="0" destOrd="0" presId="urn:microsoft.com/office/officeart/2008/layout/VerticalCurvedList"/>
    <dgm:cxn modelId="{A4C56162-D5C5-3842-87AC-AF8F1BB6EC48}" type="presParOf" srcId="{AA0888DB-8F11-704C-A98B-8DDDB29C426F}" destId="{A359DD5E-57AD-B64F-8189-F39614B24586}" srcOrd="0" destOrd="0" presId="urn:microsoft.com/office/officeart/2008/layout/VerticalCurvedList"/>
    <dgm:cxn modelId="{B6557CDE-28A8-A841-B917-7B09E3ED2BCD}" type="presParOf" srcId="{A359DD5E-57AD-B64F-8189-F39614B24586}" destId="{BF72762B-BF0D-7545-A93A-9EB81A342840}" srcOrd="0" destOrd="0" presId="urn:microsoft.com/office/officeart/2008/layout/VerticalCurvedList"/>
    <dgm:cxn modelId="{E73F911C-E2E5-BE45-84A8-C0F50A02FA96}" type="presParOf" srcId="{A359DD5E-57AD-B64F-8189-F39614B24586}" destId="{54D44D34-9BCD-1F48-9A5E-4FCC949C766D}" srcOrd="1" destOrd="0" presId="urn:microsoft.com/office/officeart/2008/layout/VerticalCurvedList"/>
    <dgm:cxn modelId="{32441956-A5BE-B44C-B8F0-BBC74E73D086}" type="presParOf" srcId="{A359DD5E-57AD-B64F-8189-F39614B24586}" destId="{BF09EAE8-CE05-9247-8115-CBFD9620059C}" srcOrd="2" destOrd="0" presId="urn:microsoft.com/office/officeart/2008/layout/VerticalCurvedList"/>
    <dgm:cxn modelId="{9EBB9589-4849-664E-981C-8D94199FABD4}" type="presParOf" srcId="{A359DD5E-57AD-B64F-8189-F39614B24586}" destId="{1256D729-9598-C74D-A227-0ED76025BB0D}" srcOrd="3" destOrd="0" presId="urn:microsoft.com/office/officeart/2008/layout/VerticalCurvedList"/>
    <dgm:cxn modelId="{255FB8FD-CBC8-CE4B-9282-93AA23428C4F}" type="presParOf" srcId="{AA0888DB-8F11-704C-A98B-8DDDB29C426F}" destId="{8D8614B5-6002-A940-9280-07F03763952C}" srcOrd="1" destOrd="0" presId="urn:microsoft.com/office/officeart/2008/layout/VerticalCurvedList"/>
    <dgm:cxn modelId="{9AFB1BB8-7E95-CC47-84CE-ABE1C1EC8546}" type="presParOf" srcId="{AA0888DB-8F11-704C-A98B-8DDDB29C426F}" destId="{DEE9E143-FFF9-0144-8AB8-48CA92F4686A}" srcOrd="2" destOrd="0" presId="urn:microsoft.com/office/officeart/2008/layout/VerticalCurvedList"/>
    <dgm:cxn modelId="{F98740DE-CC51-AB4C-BE6B-AA8F4421850F}" type="presParOf" srcId="{DEE9E143-FFF9-0144-8AB8-48CA92F4686A}" destId="{AB968C55-785D-E54B-9C5A-27D6CD20E9D1}" srcOrd="0" destOrd="0" presId="urn:microsoft.com/office/officeart/2008/layout/VerticalCurvedList"/>
    <dgm:cxn modelId="{93C10D85-AA31-5347-AA63-11BCAE78C6DD}" type="presParOf" srcId="{AA0888DB-8F11-704C-A98B-8DDDB29C426F}" destId="{81FB9E33-4E04-0047-A4F5-650AFC10DFDD}" srcOrd="3" destOrd="0" presId="urn:microsoft.com/office/officeart/2008/layout/VerticalCurvedList"/>
    <dgm:cxn modelId="{1B23A167-973E-2C4D-9E0A-5D33B24D9009}" type="presParOf" srcId="{AA0888DB-8F11-704C-A98B-8DDDB29C426F}" destId="{571F1AFA-E1C0-6244-89A2-497384E11B62}" srcOrd="4" destOrd="0" presId="urn:microsoft.com/office/officeart/2008/layout/VerticalCurvedList"/>
    <dgm:cxn modelId="{DD519031-AC3E-2142-AC58-886EBDE53B22}" type="presParOf" srcId="{571F1AFA-E1C0-6244-89A2-497384E11B62}" destId="{F48AD821-4E0B-F243-9A59-9D754969965A}" srcOrd="0" destOrd="0" presId="urn:microsoft.com/office/officeart/2008/layout/VerticalCurvedList"/>
    <dgm:cxn modelId="{BEFBAAA0-F4A2-6A45-8C4B-D22445777A35}" type="presParOf" srcId="{AA0888DB-8F11-704C-A98B-8DDDB29C426F}" destId="{B16BDBFB-3F48-0A4A-BE49-AF41183F0ABE}" srcOrd="5" destOrd="0" presId="urn:microsoft.com/office/officeart/2008/layout/VerticalCurvedList"/>
    <dgm:cxn modelId="{2FD99704-D32F-C148-B80F-CAA96A33732E}" type="presParOf" srcId="{AA0888DB-8F11-704C-A98B-8DDDB29C426F}" destId="{D0B6570C-A91D-D04B-A925-0B2442FC8170}" srcOrd="6" destOrd="0" presId="urn:microsoft.com/office/officeart/2008/layout/VerticalCurvedList"/>
    <dgm:cxn modelId="{A9371F0F-304A-8948-A3F1-562CA56B2F38}" type="presParOf" srcId="{D0B6570C-A91D-D04B-A925-0B2442FC8170}" destId="{8DF8AFEC-8ABC-1B47-A4DD-ABA673E697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9515AC-AFB3-4740-A8E1-7BE5E41928B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4F5D28-4586-4F22-9E2B-4A72D6612F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Clarify Expectations</a:t>
          </a:r>
        </a:p>
      </dgm:t>
    </dgm:pt>
    <dgm:pt modelId="{519E38FC-094A-4190-AD51-1E585C7BF2DB}" type="parTrans" cxnId="{F87A2FE6-2395-4C87-8C29-A51563CB4C5F}">
      <dgm:prSet/>
      <dgm:spPr/>
      <dgm:t>
        <a:bodyPr/>
        <a:lstStyle/>
        <a:p>
          <a:endParaRPr lang="en-US"/>
        </a:p>
      </dgm:t>
    </dgm:pt>
    <dgm:pt modelId="{F7883ED7-7108-468B-A4FE-BC6C94119E07}" type="sibTrans" cxnId="{F87A2FE6-2395-4C87-8C29-A51563CB4C5F}">
      <dgm:prSet/>
      <dgm:spPr/>
      <dgm:t>
        <a:bodyPr/>
        <a:lstStyle/>
        <a:p>
          <a:endParaRPr lang="en-US"/>
        </a:p>
      </dgm:t>
    </dgm:pt>
    <dgm:pt modelId="{9EFC3E04-F870-4709-8A3B-444A369310C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Address Priorities</a:t>
          </a:r>
        </a:p>
      </dgm:t>
    </dgm:pt>
    <dgm:pt modelId="{BC44228D-AF42-4BA8-8F77-C0ACD4FC25FA}" type="parTrans" cxnId="{DE5CC747-28AB-4910-AEAE-8A29A18D3507}">
      <dgm:prSet/>
      <dgm:spPr/>
      <dgm:t>
        <a:bodyPr/>
        <a:lstStyle/>
        <a:p>
          <a:endParaRPr lang="en-US"/>
        </a:p>
      </dgm:t>
    </dgm:pt>
    <dgm:pt modelId="{C39BCA99-DE16-460F-A198-8595BDF2987D}" type="sibTrans" cxnId="{DE5CC747-28AB-4910-AEAE-8A29A18D3507}">
      <dgm:prSet/>
      <dgm:spPr/>
      <dgm:t>
        <a:bodyPr/>
        <a:lstStyle/>
        <a:p>
          <a:endParaRPr lang="en-US"/>
        </a:p>
      </dgm:t>
    </dgm:pt>
    <dgm:pt modelId="{AF7094F6-90AC-40AD-A2D2-17C112E471C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Demonstrate Support</a:t>
          </a:r>
        </a:p>
      </dgm:t>
    </dgm:pt>
    <dgm:pt modelId="{99C855B6-E7AA-47CB-A838-D21591D1F777}" type="parTrans" cxnId="{90C36D3A-09AD-4CDB-B8E4-39574B17BAEA}">
      <dgm:prSet/>
      <dgm:spPr/>
      <dgm:t>
        <a:bodyPr/>
        <a:lstStyle/>
        <a:p>
          <a:endParaRPr lang="en-US"/>
        </a:p>
      </dgm:t>
    </dgm:pt>
    <dgm:pt modelId="{957B3E88-8317-45EC-86D7-2598073AF7DF}" type="sibTrans" cxnId="{90C36D3A-09AD-4CDB-B8E4-39574B17BAEA}">
      <dgm:prSet/>
      <dgm:spPr/>
      <dgm:t>
        <a:bodyPr/>
        <a:lstStyle/>
        <a:p>
          <a:endParaRPr lang="en-US"/>
        </a:p>
      </dgm:t>
    </dgm:pt>
    <dgm:pt modelId="{91004A26-E25F-459C-9ADE-D2687B8A5365}" type="pres">
      <dgm:prSet presAssocID="{589515AC-AFB3-4740-A8E1-7BE5E41928BE}" presName="root" presStyleCnt="0">
        <dgm:presLayoutVars>
          <dgm:dir/>
          <dgm:resizeHandles val="exact"/>
        </dgm:presLayoutVars>
      </dgm:prSet>
      <dgm:spPr/>
    </dgm:pt>
    <dgm:pt modelId="{03981048-5FC0-4141-A445-54F90E3612A0}" type="pres">
      <dgm:prSet presAssocID="{044F5D28-4586-4F22-9E2B-4A72D6612FAB}" presName="compNode" presStyleCnt="0"/>
      <dgm:spPr/>
    </dgm:pt>
    <dgm:pt modelId="{8AA7B20C-2263-4F56-9C89-64BDF7A6F75E}" type="pres">
      <dgm:prSet presAssocID="{044F5D28-4586-4F22-9E2B-4A72D6612FAB}" presName="iconBgRect" presStyleLbl="bgShp" presStyleIdx="0" presStyleCnt="3"/>
      <dgm:spPr/>
    </dgm:pt>
    <dgm:pt modelId="{36CD2EDD-DBB5-4587-A58B-4F7257E92535}" type="pres">
      <dgm:prSet presAssocID="{044F5D28-4586-4F22-9E2B-4A72D6612F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8B3DE7C-8BB1-425E-9792-259880438627}" type="pres">
      <dgm:prSet presAssocID="{044F5D28-4586-4F22-9E2B-4A72D6612FAB}" presName="spaceRect" presStyleCnt="0"/>
      <dgm:spPr/>
    </dgm:pt>
    <dgm:pt modelId="{A3993EA7-7C5E-43CB-899C-A38D28683114}" type="pres">
      <dgm:prSet presAssocID="{044F5D28-4586-4F22-9E2B-4A72D6612FAB}" presName="textRect" presStyleLbl="revTx" presStyleIdx="0" presStyleCnt="3">
        <dgm:presLayoutVars>
          <dgm:chMax val="1"/>
          <dgm:chPref val="1"/>
        </dgm:presLayoutVars>
      </dgm:prSet>
      <dgm:spPr/>
    </dgm:pt>
    <dgm:pt modelId="{AA8A4D8B-E12F-49D6-9FDA-E02DC54113CF}" type="pres">
      <dgm:prSet presAssocID="{F7883ED7-7108-468B-A4FE-BC6C94119E07}" presName="sibTrans" presStyleCnt="0"/>
      <dgm:spPr/>
    </dgm:pt>
    <dgm:pt modelId="{84A30538-344D-489B-9113-6C692AE0B1FC}" type="pres">
      <dgm:prSet presAssocID="{9EFC3E04-F870-4709-8A3B-444A369310C6}" presName="compNode" presStyleCnt="0"/>
      <dgm:spPr/>
    </dgm:pt>
    <dgm:pt modelId="{F7FE55BF-6B8A-4393-A4B4-656711A8FA5A}" type="pres">
      <dgm:prSet presAssocID="{9EFC3E04-F870-4709-8A3B-444A369310C6}" presName="iconBgRect" presStyleLbl="bgShp" presStyleIdx="1" presStyleCnt="3"/>
      <dgm:spPr/>
    </dgm:pt>
    <dgm:pt modelId="{04DB90D4-ACA2-4A94-B0DE-DC81390A859D}" type="pres">
      <dgm:prSet presAssocID="{9EFC3E04-F870-4709-8A3B-444A369310C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E022DE5-24E8-4B70-92E0-A82DF1EC1EEB}" type="pres">
      <dgm:prSet presAssocID="{9EFC3E04-F870-4709-8A3B-444A369310C6}" presName="spaceRect" presStyleCnt="0"/>
      <dgm:spPr/>
    </dgm:pt>
    <dgm:pt modelId="{679B9C04-E4D4-494E-B9B9-D0A713B08987}" type="pres">
      <dgm:prSet presAssocID="{9EFC3E04-F870-4709-8A3B-444A369310C6}" presName="textRect" presStyleLbl="revTx" presStyleIdx="1" presStyleCnt="3">
        <dgm:presLayoutVars>
          <dgm:chMax val="1"/>
          <dgm:chPref val="1"/>
        </dgm:presLayoutVars>
      </dgm:prSet>
      <dgm:spPr/>
    </dgm:pt>
    <dgm:pt modelId="{0E047AAC-2803-4303-98EA-1966132D1FE5}" type="pres">
      <dgm:prSet presAssocID="{C39BCA99-DE16-460F-A198-8595BDF2987D}" presName="sibTrans" presStyleCnt="0"/>
      <dgm:spPr/>
    </dgm:pt>
    <dgm:pt modelId="{EE39EE2C-3DB8-4A1F-8658-6A88C99E3705}" type="pres">
      <dgm:prSet presAssocID="{AF7094F6-90AC-40AD-A2D2-17C112E471C9}" presName="compNode" presStyleCnt="0"/>
      <dgm:spPr/>
    </dgm:pt>
    <dgm:pt modelId="{BAE9673F-F7B6-497C-BBB4-249B2FB47075}" type="pres">
      <dgm:prSet presAssocID="{AF7094F6-90AC-40AD-A2D2-17C112E471C9}" presName="iconBgRect" presStyleLbl="bgShp" presStyleIdx="2" presStyleCnt="3"/>
      <dgm:spPr/>
    </dgm:pt>
    <dgm:pt modelId="{A9BC4A50-C594-4A85-857C-86B9730D2CB7}" type="pres">
      <dgm:prSet presAssocID="{AF7094F6-90AC-40AD-A2D2-17C112E471C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9903D747-0892-437E-9B09-4282FDB18055}" type="pres">
      <dgm:prSet presAssocID="{AF7094F6-90AC-40AD-A2D2-17C112E471C9}" presName="spaceRect" presStyleCnt="0"/>
      <dgm:spPr/>
    </dgm:pt>
    <dgm:pt modelId="{CE5D9263-2D0E-4E6B-B127-12832C20F687}" type="pres">
      <dgm:prSet presAssocID="{AF7094F6-90AC-40AD-A2D2-17C112E471C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8368D01-D932-40FB-B537-99DE7AAB0F1C}" type="presOf" srcId="{589515AC-AFB3-4740-A8E1-7BE5E41928BE}" destId="{91004A26-E25F-459C-9ADE-D2687B8A5365}" srcOrd="0" destOrd="0" presId="urn:microsoft.com/office/officeart/2018/5/layout/IconCircleLabelList"/>
    <dgm:cxn modelId="{90C36D3A-09AD-4CDB-B8E4-39574B17BAEA}" srcId="{589515AC-AFB3-4740-A8E1-7BE5E41928BE}" destId="{AF7094F6-90AC-40AD-A2D2-17C112E471C9}" srcOrd="2" destOrd="0" parTransId="{99C855B6-E7AA-47CB-A838-D21591D1F777}" sibTransId="{957B3E88-8317-45EC-86D7-2598073AF7DF}"/>
    <dgm:cxn modelId="{DE5CC747-28AB-4910-AEAE-8A29A18D3507}" srcId="{589515AC-AFB3-4740-A8E1-7BE5E41928BE}" destId="{9EFC3E04-F870-4709-8A3B-444A369310C6}" srcOrd="1" destOrd="0" parTransId="{BC44228D-AF42-4BA8-8F77-C0ACD4FC25FA}" sibTransId="{C39BCA99-DE16-460F-A198-8595BDF2987D}"/>
    <dgm:cxn modelId="{5749F75A-5C71-4DFB-89D5-EB284242011A}" type="presOf" srcId="{9EFC3E04-F870-4709-8A3B-444A369310C6}" destId="{679B9C04-E4D4-494E-B9B9-D0A713B08987}" srcOrd="0" destOrd="0" presId="urn:microsoft.com/office/officeart/2018/5/layout/IconCircleLabelList"/>
    <dgm:cxn modelId="{751FE592-5E0C-4B17-8C62-3F69C2351C16}" type="presOf" srcId="{044F5D28-4586-4F22-9E2B-4A72D6612FAB}" destId="{A3993EA7-7C5E-43CB-899C-A38D28683114}" srcOrd="0" destOrd="0" presId="urn:microsoft.com/office/officeart/2018/5/layout/IconCircleLabelList"/>
    <dgm:cxn modelId="{E0797BDC-D4DA-43A9-A3FE-D5861B9B22F1}" type="presOf" srcId="{AF7094F6-90AC-40AD-A2D2-17C112E471C9}" destId="{CE5D9263-2D0E-4E6B-B127-12832C20F687}" srcOrd="0" destOrd="0" presId="urn:microsoft.com/office/officeart/2018/5/layout/IconCircleLabelList"/>
    <dgm:cxn modelId="{F87A2FE6-2395-4C87-8C29-A51563CB4C5F}" srcId="{589515AC-AFB3-4740-A8E1-7BE5E41928BE}" destId="{044F5D28-4586-4F22-9E2B-4A72D6612FAB}" srcOrd="0" destOrd="0" parTransId="{519E38FC-094A-4190-AD51-1E585C7BF2DB}" sibTransId="{F7883ED7-7108-468B-A4FE-BC6C94119E07}"/>
    <dgm:cxn modelId="{F1DCFBBD-E566-45F0-82D9-26B52D34879D}" type="presParOf" srcId="{91004A26-E25F-459C-9ADE-D2687B8A5365}" destId="{03981048-5FC0-4141-A445-54F90E3612A0}" srcOrd="0" destOrd="0" presId="urn:microsoft.com/office/officeart/2018/5/layout/IconCircleLabelList"/>
    <dgm:cxn modelId="{824FB911-7191-47E6-BAB9-C222EA01EF15}" type="presParOf" srcId="{03981048-5FC0-4141-A445-54F90E3612A0}" destId="{8AA7B20C-2263-4F56-9C89-64BDF7A6F75E}" srcOrd="0" destOrd="0" presId="urn:microsoft.com/office/officeart/2018/5/layout/IconCircleLabelList"/>
    <dgm:cxn modelId="{4C83D3C5-04A0-4DC3-A0E5-1F967D1DFD89}" type="presParOf" srcId="{03981048-5FC0-4141-A445-54F90E3612A0}" destId="{36CD2EDD-DBB5-4587-A58B-4F7257E92535}" srcOrd="1" destOrd="0" presId="urn:microsoft.com/office/officeart/2018/5/layout/IconCircleLabelList"/>
    <dgm:cxn modelId="{3DF63450-32F8-469A-9FDB-6FAB15E7EA30}" type="presParOf" srcId="{03981048-5FC0-4141-A445-54F90E3612A0}" destId="{48B3DE7C-8BB1-425E-9792-259880438627}" srcOrd="2" destOrd="0" presId="urn:microsoft.com/office/officeart/2018/5/layout/IconCircleLabelList"/>
    <dgm:cxn modelId="{DC2C358D-6BE3-4A85-8141-A0D4D9E7F8B5}" type="presParOf" srcId="{03981048-5FC0-4141-A445-54F90E3612A0}" destId="{A3993EA7-7C5E-43CB-899C-A38D28683114}" srcOrd="3" destOrd="0" presId="urn:microsoft.com/office/officeart/2018/5/layout/IconCircleLabelList"/>
    <dgm:cxn modelId="{29926557-FAFA-41DA-BA2B-F41DE7003970}" type="presParOf" srcId="{91004A26-E25F-459C-9ADE-D2687B8A5365}" destId="{AA8A4D8B-E12F-49D6-9FDA-E02DC54113CF}" srcOrd="1" destOrd="0" presId="urn:microsoft.com/office/officeart/2018/5/layout/IconCircleLabelList"/>
    <dgm:cxn modelId="{0FF20F7C-B12F-4541-817F-847816C95DE3}" type="presParOf" srcId="{91004A26-E25F-459C-9ADE-D2687B8A5365}" destId="{84A30538-344D-489B-9113-6C692AE0B1FC}" srcOrd="2" destOrd="0" presId="urn:microsoft.com/office/officeart/2018/5/layout/IconCircleLabelList"/>
    <dgm:cxn modelId="{0B63608C-F8A1-435D-A0C9-C39789188A90}" type="presParOf" srcId="{84A30538-344D-489B-9113-6C692AE0B1FC}" destId="{F7FE55BF-6B8A-4393-A4B4-656711A8FA5A}" srcOrd="0" destOrd="0" presId="urn:microsoft.com/office/officeart/2018/5/layout/IconCircleLabelList"/>
    <dgm:cxn modelId="{7D2E7457-308E-4B6F-A612-7D324D65D3BF}" type="presParOf" srcId="{84A30538-344D-489B-9113-6C692AE0B1FC}" destId="{04DB90D4-ACA2-4A94-B0DE-DC81390A859D}" srcOrd="1" destOrd="0" presId="urn:microsoft.com/office/officeart/2018/5/layout/IconCircleLabelList"/>
    <dgm:cxn modelId="{F25F3879-90E3-49F8-814A-058DB0526026}" type="presParOf" srcId="{84A30538-344D-489B-9113-6C692AE0B1FC}" destId="{FE022DE5-24E8-4B70-92E0-A82DF1EC1EEB}" srcOrd="2" destOrd="0" presId="urn:microsoft.com/office/officeart/2018/5/layout/IconCircleLabelList"/>
    <dgm:cxn modelId="{51C37BAA-23F6-456E-A4F1-7E68F47D7C95}" type="presParOf" srcId="{84A30538-344D-489B-9113-6C692AE0B1FC}" destId="{679B9C04-E4D4-494E-B9B9-D0A713B08987}" srcOrd="3" destOrd="0" presId="urn:microsoft.com/office/officeart/2018/5/layout/IconCircleLabelList"/>
    <dgm:cxn modelId="{627504CA-C642-4D28-AC0B-1E73F4A9C76F}" type="presParOf" srcId="{91004A26-E25F-459C-9ADE-D2687B8A5365}" destId="{0E047AAC-2803-4303-98EA-1966132D1FE5}" srcOrd="3" destOrd="0" presId="urn:microsoft.com/office/officeart/2018/5/layout/IconCircleLabelList"/>
    <dgm:cxn modelId="{8A43491F-2AD2-4EAC-8862-D452A7A0AE8C}" type="presParOf" srcId="{91004A26-E25F-459C-9ADE-D2687B8A5365}" destId="{EE39EE2C-3DB8-4A1F-8658-6A88C99E3705}" srcOrd="4" destOrd="0" presId="urn:microsoft.com/office/officeart/2018/5/layout/IconCircleLabelList"/>
    <dgm:cxn modelId="{C608FEBC-399E-4F8B-A9EC-BA63319095E5}" type="presParOf" srcId="{EE39EE2C-3DB8-4A1F-8658-6A88C99E3705}" destId="{BAE9673F-F7B6-497C-BBB4-249B2FB47075}" srcOrd="0" destOrd="0" presId="urn:microsoft.com/office/officeart/2018/5/layout/IconCircleLabelList"/>
    <dgm:cxn modelId="{0597E714-426B-4E1C-BE7B-5F003D014845}" type="presParOf" srcId="{EE39EE2C-3DB8-4A1F-8658-6A88C99E3705}" destId="{A9BC4A50-C594-4A85-857C-86B9730D2CB7}" srcOrd="1" destOrd="0" presId="urn:microsoft.com/office/officeart/2018/5/layout/IconCircleLabelList"/>
    <dgm:cxn modelId="{73F2D986-30DD-4E75-A317-442149106F36}" type="presParOf" srcId="{EE39EE2C-3DB8-4A1F-8658-6A88C99E3705}" destId="{9903D747-0892-437E-9B09-4282FDB18055}" srcOrd="2" destOrd="0" presId="urn:microsoft.com/office/officeart/2018/5/layout/IconCircleLabelList"/>
    <dgm:cxn modelId="{3D3D0FD9-D718-41F0-BE79-7D7BE91C6D8E}" type="presParOf" srcId="{EE39EE2C-3DB8-4A1F-8658-6A88C99E3705}" destId="{CE5D9263-2D0E-4E6B-B127-12832C20F68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1E5B23-09B1-0545-8422-2282A8617879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73D6DF90-C3E2-B343-9B02-5B781C7C24D3}">
      <dgm:prSet phldrT="[Text]" custT="1"/>
      <dgm:spPr/>
      <dgm:t>
        <a:bodyPr/>
        <a:lstStyle/>
        <a:p>
          <a:r>
            <a:rPr lang="en-US" sz="2000" dirty="0"/>
            <a:t>Don’t wing it!</a:t>
          </a:r>
        </a:p>
      </dgm:t>
    </dgm:pt>
    <dgm:pt modelId="{7AAD8C08-89C6-C245-90CE-250CF3562B37}" type="parTrans" cxnId="{BE2B4B0C-C53B-314D-B275-335DE6724E95}">
      <dgm:prSet/>
      <dgm:spPr/>
      <dgm:t>
        <a:bodyPr/>
        <a:lstStyle/>
        <a:p>
          <a:endParaRPr lang="en-US" sz="2400"/>
        </a:p>
      </dgm:t>
    </dgm:pt>
    <dgm:pt modelId="{C321D91E-2D26-7146-8B77-7A0929364AE6}" type="sibTrans" cxnId="{BE2B4B0C-C53B-314D-B275-335DE6724E95}">
      <dgm:prSet custT="1"/>
      <dgm:spPr/>
      <dgm:t>
        <a:bodyPr/>
        <a:lstStyle/>
        <a:p>
          <a:endParaRPr lang="en-US" sz="1400"/>
        </a:p>
      </dgm:t>
    </dgm:pt>
    <dgm:pt modelId="{52161CE3-7E43-3A42-B9BA-EB3E264BFE74}">
      <dgm:prSet phldrT="[Text]" custT="1"/>
      <dgm:spPr/>
      <dgm:t>
        <a:bodyPr/>
        <a:lstStyle/>
        <a:p>
          <a:r>
            <a:rPr lang="en-US" sz="2000" dirty="0"/>
            <a:t>Don’t put it all on your direct reports.</a:t>
          </a:r>
        </a:p>
      </dgm:t>
    </dgm:pt>
    <dgm:pt modelId="{DDC46387-0C4E-0943-9746-718032A73490}" type="parTrans" cxnId="{E32C653A-5763-924F-9617-EEC0479189F4}">
      <dgm:prSet/>
      <dgm:spPr/>
      <dgm:t>
        <a:bodyPr/>
        <a:lstStyle/>
        <a:p>
          <a:endParaRPr lang="en-US" sz="2400"/>
        </a:p>
      </dgm:t>
    </dgm:pt>
    <dgm:pt modelId="{C9DECBE9-0DC0-B14B-A495-043C4386BCF5}" type="sibTrans" cxnId="{E32C653A-5763-924F-9617-EEC0479189F4}">
      <dgm:prSet custT="1"/>
      <dgm:spPr/>
      <dgm:t>
        <a:bodyPr/>
        <a:lstStyle/>
        <a:p>
          <a:endParaRPr lang="en-US" sz="1400"/>
        </a:p>
      </dgm:t>
    </dgm:pt>
    <dgm:pt modelId="{51EC1818-B403-294C-ACB8-84A74E5BA342}">
      <dgm:prSet phldrT="[Text]" custT="1"/>
      <dgm:spPr/>
      <dgm:t>
        <a:bodyPr/>
        <a:lstStyle/>
        <a:p>
          <a:r>
            <a:rPr lang="en-US" sz="2000" dirty="0"/>
            <a:t>Stay focused on what is most important; technically and developmentally.</a:t>
          </a:r>
        </a:p>
      </dgm:t>
    </dgm:pt>
    <dgm:pt modelId="{455A10DE-CB52-1640-8E9A-6E6106C4996C}" type="parTrans" cxnId="{8AEAF2DE-A4A2-6E45-A7EC-4D9C1E654FFF}">
      <dgm:prSet/>
      <dgm:spPr/>
      <dgm:t>
        <a:bodyPr/>
        <a:lstStyle/>
        <a:p>
          <a:endParaRPr lang="en-US" sz="2400"/>
        </a:p>
      </dgm:t>
    </dgm:pt>
    <dgm:pt modelId="{958E417F-09EF-8740-86B1-142746869ECF}" type="sibTrans" cxnId="{8AEAF2DE-A4A2-6E45-A7EC-4D9C1E654FFF}">
      <dgm:prSet custT="1"/>
      <dgm:spPr/>
      <dgm:t>
        <a:bodyPr/>
        <a:lstStyle/>
        <a:p>
          <a:endParaRPr lang="en-US" sz="1400"/>
        </a:p>
      </dgm:t>
    </dgm:pt>
    <dgm:pt modelId="{5420783E-8F54-444D-BE1A-FF1D99FE3BC9}">
      <dgm:prSet custT="1"/>
      <dgm:spPr/>
      <dgm:t>
        <a:bodyPr/>
        <a:lstStyle/>
        <a:p>
          <a:r>
            <a:rPr lang="en-US" sz="2000" dirty="0"/>
            <a:t>Be attentive.</a:t>
          </a:r>
        </a:p>
      </dgm:t>
    </dgm:pt>
    <dgm:pt modelId="{A2C8845C-49B6-004B-A18D-686B5F549530}" type="parTrans" cxnId="{6CE52E61-ED97-B54A-98FA-19C85346A0F4}">
      <dgm:prSet/>
      <dgm:spPr/>
      <dgm:t>
        <a:bodyPr/>
        <a:lstStyle/>
        <a:p>
          <a:endParaRPr lang="en-US" sz="2400"/>
        </a:p>
      </dgm:t>
    </dgm:pt>
    <dgm:pt modelId="{02CD7E18-F1B3-6849-B70D-9549FBFA53FF}" type="sibTrans" cxnId="{6CE52E61-ED97-B54A-98FA-19C85346A0F4}">
      <dgm:prSet custT="1"/>
      <dgm:spPr/>
      <dgm:t>
        <a:bodyPr/>
        <a:lstStyle/>
        <a:p>
          <a:endParaRPr lang="en-US" sz="1400"/>
        </a:p>
      </dgm:t>
    </dgm:pt>
    <dgm:pt modelId="{41776A64-1326-934A-85C1-A11494131CAF}">
      <dgm:prSet custT="1"/>
      <dgm:spPr/>
      <dgm:t>
        <a:bodyPr/>
        <a:lstStyle/>
        <a:p>
          <a:r>
            <a:rPr lang="en-US" sz="2000" dirty="0"/>
            <a:t>Don’t substitute.</a:t>
          </a:r>
        </a:p>
      </dgm:t>
    </dgm:pt>
    <dgm:pt modelId="{C02EC61D-E848-A942-B2BC-059A05989E7F}" type="parTrans" cxnId="{6D8C20E4-BDE7-4C43-93C9-A7DC442FD251}">
      <dgm:prSet/>
      <dgm:spPr/>
      <dgm:t>
        <a:bodyPr/>
        <a:lstStyle/>
        <a:p>
          <a:endParaRPr lang="en-US" sz="2400"/>
        </a:p>
      </dgm:t>
    </dgm:pt>
    <dgm:pt modelId="{B1B419DB-387E-8C44-A30C-ADBFB1721681}" type="sibTrans" cxnId="{6D8C20E4-BDE7-4C43-93C9-A7DC442FD251}">
      <dgm:prSet/>
      <dgm:spPr/>
      <dgm:t>
        <a:bodyPr/>
        <a:lstStyle/>
        <a:p>
          <a:endParaRPr lang="en-US" sz="2400"/>
        </a:p>
      </dgm:t>
    </dgm:pt>
    <dgm:pt modelId="{F53C1900-850D-F24F-9B8A-7EC0AACB4210}" type="pres">
      <dgm:prSet presAssocID="{EA1E5B23-09B1-0545-8422-2282A8617879}" presName="linearFlow" presStyleCnt="0">
        <dgm:presLayoutVars>
          <dgm:resizeHandles val="exact"/>
        </dgm:presLayoutVars>
      </dgm:prSet>
      <dgm:spPr/>
    </dgm:pt>
    <dgm:pt modelId="{F45D25D3-503C-004C-A44F-1D3AD0BF0DCB}" type="pres">
      <dgm:prSet presAssocID="{73D6DF90-C3E2-B343-9B02-5B781C7C24D3}" presName="node" presStyleLbl="node1" presStyleIdx="0" presStyleCnt="5" custScaleX="212063">
        <dgm:presLayoutVars>
          <dgm:bulletEnabled val="1"/>
        </dgm:presLayoutVars>
      </dgm:prSet>
      <dgm:spPr/>
    </dgm:pt>
    <dgm:pt modelId="{B6C56844-5576-FD43-97CC-36B9E4FE33DF}" type="pres">
      <dgm:prSet presAssocID="{C321D91E-2D26-7146-8B77-7A0929364AE6}" presName="sibTrans" presStyleLbl="sibTrans2D1" presStyleIdx="0" presStyleCnt="4"/>
      <dgm:spPr/>
    </dgm:pt>
    <dgm:pt modelId="{58F20D8D-D334-4547-9488-905B3C6BEE7C}" type="pres">
      <dgm:prSet presAssocID="{C321D91E-2D26-7146-8B77-7A0929364AE6}" presName="connectorText" presStyleLbl="sibTrans2D1" presStyleIdx="0" presStyleCnt="4"/>
      <dgm:spPr/>
    </dgm:pt>
    <dgm:pt modelId="{60DFA3F7-19C3-A642-81D2-B40ED8F37339}" type="pres">
      <dgm:prSet presAssocID="{52161CE3-7E43-3A42-B9BA-EB3E264BFE74}" presName="node" presStyleLbl="node1" presStyleIdx="1" presStyleCnt="5" custScaleX="212063">
        <dgm:presLayoutVars>
          <dgm:bulletEnabled val="1"/>
        </dgm:presLayoutVars>
      </dgm:prSet>
      <dgm:spPr/>
    </dgm:pt>
    <dgm:pt modelId="{9B5EECA2-DB93-BE48-BFA2-65C700579154}" type="pres">
      <dgm:prSet presAssocID="{C9DECBE9-0DC0-B14B-A495-043C4386BCF5}" presName="sibTrans" presStyleLbl="sibTrans2D1" presStyleIdx="1" presStyleCnt="4"/>
      <dgm:spPr/>
    </dgm:pt>
    <dgm:pt modelId="{4C305C5F-B205-7441-8D55-117E3F73094E}" type="pres">
      <dgm:prSet presAssocID="{C9DECBE9-0DC0-B14B-A495-043C4386BCF5}" presName="connectorText" presStyleLbl="sibTrans2D1" presStyleIdx="1" presStyleCnt="4"/>
      <dgm:spPr/>
    </dgm:pt>
    <dgm:pt modelId="{8B492F6A-5402-694D-9855-35FAF264B4E2}" type="pres">
      <dgm:prSet presAssocID="{51EC1818-B403-294C-ACB8-84A74E5BA342}" presName="node" presStyleLbl="node1" presStyleIdx="2" presStyleCnt="5" custScaleX="212063">
        <dgm:presLayoutVars>
          <dgm:bulletEnabled val="1"/>
        </dgm:presLayoutVars>
      </dgm:prSet>
      <dgm:spPr/>
    </dgm:pt>
    <dgm:pt modelId="{5E82FCA7-2B7E-BF4E-8162-1EF4A46F327A}" type="pres">
      <dgm:prSet presAssocID="{958E417F-09EF-8740-86B1-142746869ECF}" presName="sibTrans" presStyleLbl="sibTrans2D1" presStyleIdx="2" presStyleCnt="4"/>
      <dgm:spPr/>
    </dgm:pt>
    <dgm:pt modelId="{DC7C4F39-EDCA-9246-AA0B-1237B317FA7C}" type="pres">
      <dgm:prSet presAssocID="{958E417F-09EF-8740-86B1-142746869ECF}" presName="connectorText" presStyleLbl="sibTrans2D1" presStyleIdx="2" presStyleCnt="4"/>
      <dgm:spPr/>
    </dgm:pt>
    <dgm:pt modelId="{65E08B69-AA33-474C-B6BE-33BA106A3E7B}" type="pres">
      <dgm:prSet presAssocID="{5420783E-8F54-444D-BE1A-FF1D99FE3BC9}" presName="node" presStyleLbl="node1" presStyleIdx="3" presStyleCnt="5" custScaleX="212063">
        <dgm:presLayoutVars>
          <dgm:bulletEnabled val="1"/>
        </dgm:presLayoutVars>
      </dgm:prSet>
      <dgm:spPr/>
    </dgm:pt>
    <dgm:pt modelId="{C531CA37-E78D-6E42-9213-E185AA163681}" type="pres">
      <dgm:prSet presAssocID="{02CD7E18-F1B3-6849-B70D-9549FBFA53FF}" presName="sibTrans" presStyleLbl="sibTrans2D1" presStyleIdx="3" presStyleCnt="4"/>
      <dgm:spPr/>
    </dgm:pt>
    <dgm:pt modelId="{2FCEA0FC-AA21-0043-8117-B6EBCDCCD516}" type="pres">
      <dgm:prSet presAssocID="{02CD7E18-F1B3-6849-B70D-9549FBFA53FF}" presName="connectorText" presStyleLbl="sibTrans2D1" presStyleIdx="3" presStyleCnt="4"/>
      <dgm:spPr/>
    </dgm:pt>
    <dgm:pt modelId="{3B92CC6B-8B5E-094A-90F1-61F8C51D2B46}" type="pres">
      <dgm:prSet presAssocID="{41776A64-1326-934A-85C1-A11494131CAF}" presName="node" presStyleLbl="node1" presStyleIdx="4" presStyleCnt="5" custScaleX="212063">
        <dgm:presLayoutVars>
          <dgm:bulletEnabled val="1"/>
        </dgm:presLayoutVars>
      </dgm:prSet>
      <dgm:spPr/>
    </dgm:pt>
  </dgm:ptLst>
  <dgm:cxnLst>
    <dgm:cxn modelId="{36205908-8182-1B4C-B885-3AF16BBE0685}" type="presOf" srcId="{C9DECBE9-0DC0-B14B-A495-043C4386BCF5}" destId="{9B5EECA2-DB93-BE48-BFA2-65C700579154}" srcOrd="0" destOrd="0" presId="urn:microsoft.com/office/officeart/2005/8/layout/process2"/>
    <dgm:cxn modelId="{BE2B4B0C-C53B-314D-B275-335DE6724E95}" srcId="{EA1E5B23-09B1-0545-8422-2282A8617879}" destId="{73D6DF90-C3E2-B343-9B02-5B781C7C24D3}" srcOrd="0" destOrd="0" parTransId="{7AAD8C08-89C6-C245-90CE-250CF3562B37}" sibTransId="{C321D91E-2D26-7146-8B77-7A0929364AE6}"/>
    <dgm:cxn modelId="{E32C653A-5763-924F-9617-EEC0479189F4}" srcId="{EA1E5B23-09B1-0545-8422-2282A8617879}" destId="{52161CE3-7E43-3A42-B9BA-EB3E264BFE74}" srcOrd="1" destOrd="0" parTransId="{DDC46387-0C4E-0943-9746-718032A73490}" sibTransId="{C9DECBE9-0DC0-B14B-A495-043C4386BCF5}"/>
    <dgm:cxn modelId="{E5C4613C-36BF-974F-9444-E5981CA066A1}" type="presOf" srcId="{52161CE3-7E43-3A42-B9BA-EB3E264BFE74}" destId="{60DFA3F7-19C3-A642-81D2-B40ED8F37339}" srcOrd="0" destOrd="0" presId="urn:microsoft.com/office/officeart/2005/8/layout/process2"/>
    <dgm:cxn modelId="{6CE52E61-ED97-B54A-98FA-19C85346A0F4}" srcId="{EA1E5B23-09B1-0545-8422-2282A8617879}" destId="{5420783E-8F54-444D-BE1A-FF1D99FE3BC9}" srcOrd="3" destOrd="0" parTransId="{A2C8845C-49B6-004B-A18D-686B5F549530}" sibTransId="{02CD7E18-F1B3-6849-B70D-9549FBFA53FF}"/>
    <dgm:cxn modelId="{786E5469-937C-534F-ABE5-7222C6B7A0DE}" type="presOf" srcId="{958E417F-09EF-8740-86B1-142746869ECF}" destId="{DC7C4F39-EDCA-9246-AA0B-1237B317FA7C}" srcOrd="1" destOrd="0" presId="urn:microsoft.com/office/officeart/2005/8/layout/process2"/>
    <dgm:cxn modelId="{0BCBFB80-5FAB-3545-8AC2-92BE9D12F8C5}" type="presOf" srcId="{C321D91E-2D26-7146-8B77-7A0929364AE6}" destId="{58F20D8D-D334-4547-9488-905B3C6BEE7C}" srcOrd="1" destOrd="0" presId="urn:microsoft.com/office/officeart/2005/8/layout/process2"/>
    <dgm:cxn modelId="{788F8BA5-AEEE-674C-A261-129B1EAD7A04}" type="presOf" srcId="{41776A64-1326-934A-85C1-A11494131CAF}" destId="{3B92CC6B-8B5E-094A-90F1-61F8C51D2B46}" srcOrd="0" destOrd="0" presId="urn:microsoft.com/office/officeart/2005/8/layout/process2"/>
    <dgm:cxn modelId="{BEFC59AB-227B-5443-AAE9-33E3E989A2B4}" type="presOf" srcId="{EA1E5B23-09B1-0545-8422-2282A8617879}" destId="{F53C1900-850D-F24F-9B8A-7EC0AACB4210}" srcOrd="0" destOrd="0" presId="urn:microsoft.com/office/officeart/2005/8/layout/process2"/>
    <dgm:cxn modelId="{A4BAF7B7-90CF-E24D-96CD-0AEF74F32068}" type="presOf" srcId="{02CD7E18-F1B3-6849-B70D-9549FBFA53FF}" destId="{2FCEA0FC-AA21-0043-8117-B6EBCDCCD516}" srcOrd="1" destOrd="0" presId="urn:microsoft.com/office/officeart/2005/8/layout/process2"/>
    <dgm:cxn modelId="{603535C4-A2EC-1C41-9A31-CBF91F498C30}" type="presOf" srcId="{02CD7E18-F1B3-6849-B70D-9549FBFA53FF}" destId="{C531CA37-E78D-6E42-9213-E185AA163681}" srcOrd="0" destOrd="0" presId="urn:microsoft.com/office/officeart/2005/8/layout/process2"/>
    <dgm:cxn modelId="{1FD1C6C8-D399-B94F-9B06-5D0FBEEA6A86}" type="presOf" srcId="{C321D91E-2D26-7146-8B77-7A0929364AE6}" destId="{B6C56844-5576-FD43-97CC-36B9E4FE33DF}" srcOrd="0" destOrd="0" presId="urn:microsoft.com/office/officeart/2005/8/layout/process2"/>
    <dgm:cxn modelId="{515842D3-6651-8045-90F8-207925519BAE}" type="presOf" srcId="{958E417F-09EF-8740-86B1-142746869ECF}" destId="{5E82FCA7-2B7E-BF4E-8162-1EF4A46F327A}" srcOrd="0" destOrd="0" presId="urn:microsoft.com/office/officeart/2005/8/layout/process2"/>
    <dgm:cxn modelId="{8AEAF2DE-A4A2-6E45-A7EC-4D9C1E654FFF}" srcId="{EA1E5B23-09B1-0545-8422-2282A8617879}" destId="{51EC1818-B403-294C-ACB8-84A74E5BA342}" srcOrd="2" destOrd="0" parTransId="{455A10DE-CB52-1640-8E9A-6E6106C4996C}" sibTransId="{958E417F-09EF-8740-86B1-142746869ECF}"/>
    <dgm:cxn modelId="{897A1AE2-2755-8444-A8CA-CAEA00DA61D3}" type="presOf" srcId="{5420783E-8F54-444D-BE1A-FF1D99FE3BC9}" destId="{65E08B69-AA33-474C-B6BE-33BA106A3E7B}" srcOrd="0" destOrd="0" presId="urn:microsoft.com/office/officeart/2005/8/layout/process2"/>
    <dgm:cxn modelId="{6D8C20E4-BDE7-4C43-93C9-A7DC442FD251}" srcId="{EA1E5B23-09B1-0545-8422-2282A8617879}" destId="{41776A64-1326-934A-85C1-A11494131CAF}" srcOrd="4" destOrd="0" parTransId="{C02EC61D-E848-A942-B2BC-059A05989E7F}" sibTransId="{B1B419DB-387E-8C44-A30C-ADBFB1721681}"/>
    <dgm:cxn modelId="{909843EE-D815-2349-B5D9-693DC4A062FF}" type="presOf" srcId="{73D6DF90-C3E2-B343-9B02-5B781C7C24D3}" destId="{F45D25D3-503C-004C-A44F-1D3AD0BF0DCB}" srcOrd="0" destOrd="0" presId="urn:microsoft.com/office/officeart/2005/8/layout/process2"/>
    <dgm:cxn modelId="{AF4E4CF1-6F2C-F846-ADC2-D768745EB819}" type="presOf" srcId="{51EC1818-B403-294C-ACB8-84A74E5BA342}" destId="{8B492F6A-5402-694D-9855-35FAF264B4E2}" srcOrd="0" destOrd="0" presId="urn:microsoft.com/office/officeart/2005/8/layout/process2"/>
    <dgm:cxn modelId="{DD1595F6-BB82-D34E-81C0-C296ED68EDC9}" type="presOf" srcId="{C9DECBE9-0DC0-B14B-A495-043C4386BCF5}" destId="{4C305C5F-B205-7441-8D55-117E3F73094E}" srcOrd="1" destOrd="0" presId="urn:microsoft.com/office/officeart/2005/8/layout/process2"/>
    <dgm:cxn modelId="{DF5D827D-1B61-3D4F-B7DA-13AE0A2F4713}" type="presParOf" srcId="{F53C1900-850D-F24F-9B8A-7EC0AACB4210}" destId="{F45D25D3-503C-004C-A44F-1D3AD0BF0DCB}" srcOrd="0" destOrd="0" presId="urn:microsoft.com/office/officeart/2005/8/layout/process2"/>
    <dgm:cxn modelId="{D9BE174D-B27D-2744-8B9C-1D9E1AEFB9FA}" type="presParOf" srcId="{F53C1900-850D-F24F-9B8A-7EC0AACB4210}" destId="{B6C56844-5576-FD43-97CC-36B9E4FE33DF}" srcOrd="1" destOrd="0" presId="urn:microsoft.com/office/officeart/2005/8/layout/process2"/>
    <dgm:cxn modelId="{796183A8-6298-5945-86C4-C7023C2F6634}" type="presParOf" srcId="{B6C56844-5576-FD43-97CC-36B9E4FE33DF}" destId="{58F20D8D-D334-4547-9488-905B3C6BEE7C}" srcOrd="0" destOrd="0" presId="urn:microsoft.com/office/officeart/2005/8/layout/process2"/>
    <dgm:cxn modelId="{9E088E48-27CD-B846-9BAC-6F1DA295045B}" type="presParOf" srcId="{F53C1900-850D-F24F-9B8A-7EC0AACB4210}" destId="{60DFA3F7-19C3-A642-81D2-B40ED8F37339}" srcOrd="2" destOrd="0" presId="urn:microsoft.com/office/officeart/2005/8/layout/process2"/>
    <dgm:cxn modelId="{25A2C278-A85B-B846-9293-64CC0839400D}" type="presParOf" srcId="{F53C1900-850D-F24F-9B8A-7EC0AACB4210}" destId="{9B5EECA2-DB93-BE48-BFA2-65C700579154}" srcOrd="3" destOrd="0" presId="urn:microsoft.com/office/officeart/2005/8/layout/process2"/>
    <dgm:cxn modelId="{AD19B8F2-E511-F64F-9722-CA058E51FF1E}" type="presParOf" srcId="{9B5EECA2-DB93-BE48-BFA2-65C700579154}" destId="{4C305C5F-B205-7441-8D55-117E3F73094E}" srcOrd="0" destOrd="0" presId="urn:microsoft.com/office/officeart/2005/8/layout/process2"/>
    <dgm:cxn modelId="{5D8029D9-5E62-D845-B2FD-0E3C13325888}" type="presParOf" srcId="{F53C1900-850D-F24F-9B8A-7EC0AACB4210}" destId="{8B492F6A-5402-694D-9855-35FAF264B4E2}" srcOrd="4" destOrd="0" presId="urn:microsoft.com/office/officeart/2005/8/layout/process2"/>
    <dgm:cxn modelId="{BD751E4E-0640-7247-A195-7110CAB9E4C2}" type="presParOf" srcId="{F53C1900-850D-F24F-9B8A-7EC0AACB4210}" destId="{5E82FCA7-2B7E-BF4E-8162-1EF4A46F327A}" srcOrd="5" destOrd="0" presId="urn:microsoft.com/office/officeart/2005/8/layout/process2"/>
    <dgm:cxn modelId="{69CDAA72-9327-A94A-AC7F-D2E1C09ED3D9}" type="presParOf" srcId="{5E82FCA7-2B7E-BF4E-8162-1EF4A46F327A}" destId="{DC7C4F39-EDCA-9246-AA0B-1237B317FA7C}" srcOrd="0" destOrd="0" presId="urn:microsoft.com/office/officeart/2005/8/layout/process2"/>
    <dgm:cxn modelId="{7A8E0D38-6A14-D649-B25E-897B2CD21096}" type="presParOf" srcId="{F53C1900-850D-F24F-9B8A-7EC0AACB4210}" destId="{65E08B69-AA33-474C-B6BE-33BA106A3E7B}" srcOrd="6" destOrd="0" presId="urn:microsoft.com/office/officeart/2005/8/layout/process2"/>
    <dgm:cxn modelId="{E51FAEFD-39BC-1349-B601-7E8A02391B2D}" type="presParOf" srcId="{F53C1900-850D-F24F-9B8A-7EC0AACB4210}" destId="{C531CA37-E78D-6E42-9213-E185AA163681}" srcOrd="7" destOrd="0" presId="urn:microsoft.com/office/officeart/2005/8/layout/process2"/>
    <dgm:cxn modelId="{9FA3963F-5492-744B-A56C-C1C7256B36B1}" type="presParOf" srcId="{C531CA37-E78D-6E42-9213-E185AA163681}" destId="{2FCEA0FC-AA21-0043-8117-B6EBCDCCD516}" srcOrd="0" destOrd="0" presId="urn:microsoft.com/office/officeart/2005/8/layout/process2"/>
    <dgm:cxn modelId="{2D71BB2D-98B1-144B-A146-2CFECFC4DAF6}" type="presParOf" srcId="{F53C1900-850D-F24F-9B8A-7EC0AACB4210}" destId="{3B92CC6B-8B5E-094A-90F1-61F8C51D2B46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44D34-9BCD-1F48-9A5E-4FCC949C766D}">
      <dsp:nvSpPr>
        <dsp:cNvPr id="0" name=""/>
        <dsp:cNvSpPr/>
      </dsp:nvSpPr>
      <dsp:spPr>
        <a:xfrm>
          <a:off x="-4663841" y="-714974"/>
          <a:ext cx="5555383" cy="5555383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614B5-6002-A940-9280-07F03763952C}">
      <dsp:nvSpPr>
        <dsp:cNvPr id="0" name=""/>
        <dsp:cNvSpPr/>
      </dsp:nvSpPr>
      <dsp:spPr>
        <a:xfrm>
          <a:off x="573384" y="412543"/>
          <a:ext cx="5820877" cy="825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91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Help solidify or course-correct strategic direction.</a:t>
          </a:r>
        </a:p>
      </dsp:txBody>
      <dsp:txXfrm>
        <a:off x="573384" y="412543"/>
        <a:ext cx="5820877" cy="825086"/>
      </dsp:txXfrm>
    </dsp:sp>
    <dsp:sp modelId="{AB968C55-785D-E54B-9C5A-27D6CD20E9D1}">
      <dsp:nvSpPr>
        <dsp:cNvPr id="0" name=""/>
        <dsp:cNvSpPr/>
      </dsp:nvSpPr>
      <dsp:spPr>
        <a:xfrm>
          <a:off x="57705" y="309407"/>
          <a:ext cx="1031358" cy="1031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B9E33-4E04-0047-A4F5-650AFC10DFDD}">
      <dsp:nvSpPr>
        <dsp:cNvPr id="0" name=""/>
        <dsp:cNvSpPr/>
      </dsp:nvSpPr>
      <dsp:spPr>
        <a:xfrm>
          <a:off x="873303" y="1650173"/>
          <a:ext cx="5520958" cy="825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91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Help executives become better teammates and leaders.</a:t>
          </a:r>
        </a:p>
      </dsp:txBody>
      <dsp:txXfrm>
        <a:off x="873303" y="1650173"/>
        <a:ext cx="5520958" cy="825086"/>
      </dsp:txXfrm>
    </dsp:sp>
    <dsp:sp modelId="{F48AD821-4E0B-F243-9A59-9D754969965A}">
      <dsp:nvSpPr>
        <dsp:cNvPr id="0" name=""/>
        <dsp:cNvSpPr/>
      </dsp:nvSpPr>
      <dsp:spPr>
        <a:xfrm>
          <a:off x="357624" y="1547037"/>
          <a:ext cx="1031358" cy="1031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BDBFB-3F48-0A4A-BE49-AF41183F0ABE}">
      <dsp:nvSpPr>
        <dsp:cNvPr id="0" name=""/>
        <dsp:cNvSpPr/>
      </dsp:nvSpPr>
      <dsp:spPr>
        <a:xfrm>
          <a:off x="573384" y="2887803"/>
          <a:ext cx="5820877" cy="825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91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Serve as an early warning for a host of potential challenges and obstacles.</a:t>
          </a:r>
        </a:p>
      </dsp:txBody>
      <dsp:txXfrm>
        <a:off x="573384" y="2887803"/>
        <a:ext cx="5820877" cy="825086"/>
      </dsp:txXfrm>
    </dsp:sp>
    <dsp:sp modelId="{8DF8AFEC-8ABC-1B47-A4DD-ABA673E69732}">
      <dsp:nvSpPr>
        <dsp:cNvPr id="0" name=""/>
        <dsp:cNvSpPr/>
      </dsp:nvSpPr>
      <dsp:spPr>
        <a:xfrm>
          <a:off x="57705" y="2784667"/>
          <a:ext cx="1031358" cy="1031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7B20C-2263-4F56-9C89-64BDF7A6F75E}">
      <dsp:nvSpPr>
        <dsp:cNvPr id="0" name=""/>
        <dsp:cNvSpPr/>
      </dsp:nvSpPr>
      <dsp:spPr>
        <a:xfrm>
          <a:off x="657900" y="304680"/>
          <a:ext cx="1990125" cy="1990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D2EDD-DBB5-4587-A58B-4F7257E92535}">
      <dsp:nvSpPr>
        <dsp:cNvPr id="0" name=""/>
        <dsp:cNvSpPr/>
      </dsp:nvSpPr>
      <dsp:spPr>
        <a:xfrm>
          <a:off x="1082025" y="728805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93EA7-7C5E-43CB-899C-A38D28683114}">
      <dsp:nvSpPr>
        <dsp:cNvPr id="0" name=""/>
        <dsp:cNvSpPr/>
      </dsp:nvSpPr>
      <dsp:spPr>
        <a:xfrm>
          <a:off x="21712" y="29146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Clarify Expectations</a:t>
          </a:r>
        </a:p>
      </dsp:txBody>
      <dsp:txXfrm>
        <a:off x="21712" y="2914681"/>
        <a:ext cx="3262500" cy="720000"/>
      </dsp:txXfrm>
    </dsp:sp>
    <dsp:sp modelId="{F7FE55BF-6B8A-4393-A4B4-656711A8FA5A}">
      <dsp:nvSpPr>
        <dsp:cNvPr id="0" name=""/>
        <dsp:cNvSpPr/>
      </dsp:nvSpPr>
      <dsp:spPr>
        <a:xfrm>
          <a:off x="4491337" y="304680"/>
          <a:ext cx="1990125" cy="1990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B90D4-ACA2-4A94-B0DE-DC81390A859D}">
      <dsp:nvSpPr>
        <dsp:cNvPr id="0" name=""/>
        <dsp:cNvSpPr/>
      </dsp:nvSpPr>
      <dsp:spPr>
        <a:xfrm>
          <a:off x="4915462" y="728805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B9C04-E4D4-494E-B9B9-D0A713B08987}">
      <dsp:nvSpPr>
        <dsp:cNvPr id="0" name=""/>
        <dsp:cNvSpPr/>
      </dsp:nvSpPr>
      <dsp:spPr>
        <a:xfrm>
          <a:off x="3855150" y="29146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Address Priorities</a:t>
          </a:r>
        </a:p>
      </dsp:txBody>
      <dsp:txXfrm>
        <a:off x="3855150" y="2914681"/>
        <a:ext cx="3262500" cy="720000"/>
      </dsp:txXfrm>
    </dsp:sp>
    <dsp:sp modelId="{BAE9673F-F7B6-497C-BBB4-249B2FB47075}">
      <dsp:nvSpPr>
        <dsp:cNvPr id="0" name=""/>
        <dsp:cNvSpPr/>
      </dsp:nvSpPr>
      <dsp:spPr>
        <a:xfrm>
          <a:off x="8324775" y="304680"/>
          <a:ext cx="1990125" cy="1990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C4A50-C594-4A85-857C-86B9730D2CB7}">
      <dsp:nvSpPr>
        <dsp:cNvPr id="0" name=""/>
        <dsp:cNvSpPr/>
      </dsp:nvSpPr>
      <dsp:spPr>
        <a:xfrm>
          <a:off x="8748900" y="728805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D9263-2D0E-4E6B-B127-12832C20F687}">
      <dsp:nvSpPr>
        <dsp:cNvPr id="0" name=""/>
        <dsp:cNvSpPr/>
      </dsp:nvSpPr>
      <dsp:spPr>
        <a:xfrm>
          <a:off x="7688587" y="29146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Demonstrate Support</a:t>
          </a:r>
        </a:p>
      </dsp:txBody>
      <dsp:txXfrm>
        <a:off x="7688587" y="2914681"/>
        <a:ext cx="32625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D25D3-503C-004C-A44F-1D3AD0BF0DCB}">
      <dsp:nvSpPr>
        <dsp:cNvPr id="0" name=""/>
        <dsp:cNvSpPr/>
      </dsp:nvSpPr>
      <dsp:spPr>
        <a:xfrm>
          <a:off x="724348" y="2527"/>
          <a:ext cx="5012353" cy="59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Don’t wing it!</a:t>
          </a:r>
        </a:p>
      </dsp:txBody>
      <dsp:txXfrm>
        <a:off x="741655" y="19834"/>
        <a:ext cx="4977739" cy="556289"/>
      </dsp:txXfrm>
    </dsp:sp>
    <dsp:sp modelId="{B6C56844-5576-FD43-97CC-36B9E4FE33DF}">
      <dsp:nvSpPr>
        <dsp:cNvPr id="0" name=""/>
        <dsp:cNvSpPr/>
      </dsp:nvSpPr>
      <dsp:spPr>
        <a:xfrm rot="5400000">
          <a:off x="3119731" y="608203"/>
          <a:ext cx="221588" cy="265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150753" y="630362"/>
        <a:ext cx="159544" cy="155112"/>
      </dsp:txXfrm>
    </dsp:sp>
    <dsp:sp modelId="{60DFA3F7-19C3-A642-81D2-B40ED8F37339}">
      <dsp:nvSpPr>
        <dsp:cNvPr id="0" name=""/>
        <dsp:cNvSpPr/>
      </dsp:nvSpPr>
      <dsp:spPr>
        <a:xfrm>
          <a:off x="724348" y="888882"/>
          <a:ext cx="5012353" cy="59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Don’t put it all on your direct reports.</a:t>
          </a:r>
        </a:p>
      </dsp:txBody>
      <dsp:txXfrm>
        <a:off x="741655" y="906189"/>
        <a:ext cx="4977739" cy="556289"/>
      </dsp:txXfrm>
    </dsp:sp>
    <dsp:sp modelId="{9B5EECA2-DB93-BE48-BFA2-65C700579154}">
      <dsp:nvSpPr>
        <dsp:cNvPr id="0" name=""/>
        <dsp:cNvSpPr/>
      </dsp:nvSpPr>
      <dsp:spPr>
        <a:xfrm rot="5400000">
          <a:off x="3119731" y="1494559"/>
          <a:ext cx="221588" cy="265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150753" y="1516718"/>
        <a:ext cx="159544" cy="155112"/>
      </dsp:txXfrm>
    </dsp:sp>
    <dsp:sp modelId="{8B492F6A-5402-694D-9855-35FAF264B4E2}">
      <dsp:nvSpPr>
        <dsp:cNvPr id="0" name=""/>
        <dsp:cNvSpPr/>
      </dsp:nvSpPr>
      <dsp:spPr>
        <a:xfrm>
          <a:off x="724348" y="1775238"/>
          <a:ext cx="5012353" cy="59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Stay focused on what is most important; technically and developmentally.</a:t>
          </a:r>
        </a:p>
      </dsp:txBody>
      <dsp:txXfrm>
        <a:off x="741655" y="1792545"/>
        <a:ext cx="4977739" cy="556289"/>
      </dsp:txXfrm>
    </dsp:sp>
    <dsp:sp modelId="{5E82FCA7-2B7E-BF4E-8162-1EF4A46F327A}">
      <dsp:nvSpPr>
        <dsp:cNvPr id="0" name=""/>
        <dsp:cNvSpPr/>
      </dsp:nvSpPr>
      <dsp:spPr>
        <a:xfrm rot="5400000">
          <a:off x="3119731" y="2380914"/>
          <a:ext cx="221588" cy="265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150753" y="2403073"/>
        <a:ext cx="159544" cy="155112"/>
      </dsp:txXfrm>
    </dsp:sp>
    <dsp:sp modelId="{65E08B69-AA33-474C-B6BE-33BA106A3E7B}">
      <dsp:nvSpPr>
        <dsp:cNvPr id="0" name=""/>
        <dsp:cNvSpPr/>
      </dsp:nvSpPr>
      <dsp:spPr>
        <a:xfrm>
          <a:off x="724348" y="2661594"/>
          <a:ext cx="5012353" cy="59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 attentive.</a:t>
          </a:r>
        </a:p>
      </dsp:txBody>
      <dsp:txXfrm>
        <a:off x="741655" y="2678901"/>
        <a:ext cx="4977739" cy="556289"/>
      </dsp:txXfrm>
    </dsp:sp>
    <dsp:sp modelId="{C531CA37-E78D-6E42-9213-E185AA163681}">
      <dsp:nvSpPr>
        <dsp:cNvPr id="0" name=""/>
        <dsp:cNvSpPr/>
      </dsp:nvSpPr>
      <dsp:spPr>
        <a:xfrm rot="5400000">
          <a:off x="3119731" y="3267270"/>
          <a:ext cx="221588" cy="265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150753" y="3289429"/>
        <a:ext cx="159544" cy="155112"/>
      </dsp:txXfrm>
    </dsp:sp>
    <dsp:sp modelId="{3B92CC6B-8B5E-094A-90F1-61F8C51D2B46}">
      <dsp:nvSpPr>
        <dsp:cNvPr id="0" name=""/>
        <dsp:cNvSpPr/>
      </dsp:nvSpPr>
      <dsp:spPr>
        <a:xfrm>
          <a:off x="724348" y="3547949"/>
          <a:ext cx="5012353" cy="59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Don’t substitute.</a:t>
          </a:r>
        </a:p>
      </dsp:txBody>
      <dsp:txXfrm>
        <a:off x="741655" y="3565256"/>
        <a:ext cx="4977739" cy="556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C9A2F-33CD-DD43-92A0-8124C997388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B8928-CE51-C248-963C-668A567B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9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826C-8C88-064E-9D7A-30C199F5B709}" type="datetime1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9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DCAC-FFDA-7F42-B9E4-6F1AD627D433}" type="datetime1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8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1024-C580-B240-B411-6992B124C6DF}" type="datetime1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849AE0-6196-4E48-B884-9B93D11F1C80}"/>
              </a:ext>
            </a:extLst>
          </p:cNvPr>
          <p:cNvCxnSpPr/>
          <p:nvPr userDrawn="1"/>
        </p:nvCxnSpPr>
        <p:spPr>
          <a:xfrm>
            <a:off x="609600" y="6126163"/>
            <a:ext cx="10972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Avenir Book" panose="02000503020000020003" pitchFamily="2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latin typeface="Avenir Book" panose="02000503020000020003" pitchFamily="2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latin typeface="Avenir Book" panose="02000503020000020003" pitchFamily="2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400">
                <a:latin typeface="Avenir Book" panose="02000503020000020003" pitchFamily="2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4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</a:t>
            </a:r>
            <a:fld id="{A3773F58-76C6-2547-A1EE-768CC826023F}" type="slidenum">
              <a:rPr lang="en-US" smtClean="0"/>
              <a:t>‹#›</a:t>
            </a:fld>
            <a:r>
              <a:rPr lang="en-US" dirty="0"/>
              <a:t>-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35D15B-E535-7C47-8090-A39E6B9BEF7E}"/>
              </a:ext>
            </a:extLst>
          </p:cNvPr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A8B0928-01E5-504D-98A3-D26311E9AD3F}"/>
              </a:ext>
            </a:extLst>
          </p:cNvPr>
          <p:cNvSpPr/>
          <p:nvPr userDrawn="1"/>
        </p:nvSpPr>
        <p:spPr>
          <a:xfrm>
            <a:off x="5674935" y="5906278"/>
            <a:ext cx="857839" cy="80489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317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C802-240A-4849-A34D-9A9ACD0D5662}" type="datetime1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7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00CD-F00D-924E-B6CF-8686E35C45F5}" type="datetime1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1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264D5C-DE93-0047-A75B-618EE0E018EF}"/>
              </a:ext>
            </a:extLst>
          </p:cNvPr>
          <p:cNvCxnSpPr/>
          <p:nvPr userDrawn="1"/>
        </p:nvCxnSpPr>
        <p:spPr>
          <a:xfrm>
            <a:off x="609600" y="6126163"/>
            <a:ext cx="10972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7966F5-A61C-9E41-BFA3-5EE7400DC77A}"/>
              </a:ext>
            </a:extLst>
          </p:cNvPr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C0FB09F-4A1D-5946-ABD1-8AB38F0E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RI Webinar Series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3A7728-1FD7-554F-A53A-97A06949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en-US" dirty="0"/>
              <a:t>-</a:t>
            </a:r>
            <a:fld id="{A3773F58-76C6-2547-A1EE-768CC826023F}" type="slidenum">
              <a:rPr lang="en-US" smtClean="0"/>
              <a:t>‹#›</a:t>
            </a:fld>
            <a:r>
              <a:rPr lang="en-US" dirty="0"/>
              <a:t>-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3842F7-850B-2D4A-A1D2-B2ED54EFD8C6}"/>
              </a:ext>
            </a:extLst>
          </p:cNvPr>
          <p:cNvSpPr/>
          <p:nvPr userDrawn="1"/>
        </p:nvSpPr>
        <p:spPr>
          <a:xfrm>
            <a:off x="5674935" y="5906278"/>
            <a:ext cx="857839" cy="80489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843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89C2-5461-454A-802A-710249A56931}" type="datetime1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8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E302-6E31-714F-BAAF-04E850B778BF}" type="datetime1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0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A369-AA07-144E-A700-90A0154AE8A7}" type="datetime1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1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E287-A750-9848-8983-C9D4159BA821}" type="datetime1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4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D385-4B43-6E4E-8F0F-00F99A9AF6C4}" type="datetime1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mcguinness@realationship-impact.com" TargetMode="External"/><Relationship Id="rId2" Type="http://schemas.openxmlformats.org/officeDocument/2006/relationships/hyperlink" Target="http://www.relationship-impac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mailto:gbrady@relationship-impac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lationship-impact.com/could-your-leadership-team-use-a-recharg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webinar/register/WN_BuLPwjvaTy-VAXrvncP4l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6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033F53-1676-474F-A07B-46629339DD53}"/>
              </a:ext>
            </a:extLst>
          </p:cNvPr>
          <p:cNvSpPr txBox="1"/>
          <p:nvPr/>
        </p:nvSpPr>
        <p:spPr>
          <a:xfrm>
            <a:off x="4102922" y="6443114"/>
            <a:ext cx="398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The webinar will start in a few minutes…</a:t>
            </a:r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AC7F6E08-5A23-A942-A9EB-88595986A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714" y="811392"/>
            <a:ext cx="6738571" cy="52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66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9D22-609F-4B48-9357-E59C0335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 Impact, LLC</a:t>
            </a:r>
            <a:br>
              <a:rPr lang="en-US" dirty="0"/>
            </a:br>
            <a:r>
              <a:rPr lang="en-US" sz="1800" dirty="0">
                <a:hlinkClick r:id="rId2"/>
              </a:rPr>
              <a:t>www.relationship-impact.com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584BD-E6E1-C144-A357-AA15301A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0902E-0D5D-7940-AFE5-0FD0F09E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10</a:t>
            </a:fld>
            <a:r>
              <a:rPr lang="en-US"/>
              <a:t>-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D969FCE-6443-7248-8C6B-5955FA30EF00}"/>
              </a:ext>
            </a:extLst>
          </p:cNvPr>
          <p:cNvSpPr txBox="1">
            <a:spLocks/>
          </p:cNvSpPr>
          <p:nvPr/>
        </p:nvSpPr>
        <p:spPr>
          <a:xfrm>
            <a:off x="6096120" y="2078074"/>
            <a:ext cx="403151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u="sng" dirty="0">
                <a:solidFill>
                  <a:srgbClr val="BC6D50"/>
                </a:solidFill>
              </a:rPr>
              <a:t>East Coast – Jack McGuinness</a:t>
            </a:r>
            <a:endParaRPr lang="en-US" sz="1600" dirty="0">
              <a:solidFill>
                <a:srgbClr val="BC6D5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>
                <a:solidFill>
                  <a:srgbClr val="BC6D50"/>
                </a:solidFill>
              </a:rPr>
              <a:t>5905 </a:t>
            </a:r>
            <a:r>
              <a:rPr lang="en-US" sz="1600" dirty="0" err="1">
                <a:solidFill>
                  <a:srgbClr val="BC6D50"/>
                </a:solidFill>
              </a:rPr>
              <a:t>Ramsgate</a:t>
            </a:r>
            <a:r>
              <a:rPr lang="en-US" sz="1600" dirty="0">
                <a:solidFill>
                  <a:srgbClr val="BC6D50"/>
                </a:solidFill>
              </a:rPr>
              <a:t> Road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>
                <a:solidFill>
                  <a:srgbClr val="BC6D50"/>
                </a:solidFill>
              </a:rPr>
              <a:t>Bethesda, MD  20816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>
                <a:solidFill>
                  <a:srgbClr val="BC6D50"/>
                </a:solidFill>
              </a:rPr>
              <a:t>301-785-9731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>
                <a:solidFill>
                  <a:srgbClr val="BC6D50"/>
                </a:solidFill>
                <a:hlinkClick r:id="rId3"/>
              </a:rPr>
              <a:t>jmcguinness@relationship-impact.com</a:t>
            </a:r>
            <a:endParaRPr lang="en-US" sz="1600" dirty="0">
              <a:solidFill>
                <a:srgbClr val="BC6D5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1600" dirty="0">
              <a:solidFill>
                <a:srgbClr val="BC6D5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0937CD-20FA-4946-8944-56B852B98DCF}"/>
              </a:ext>
            </a:extLst>
          </p:cNvPr>
          <p:cNvSpPr txBox="1">
            <a:spLocks/>
          </p:cNvSpPr>
          <p:nvPr/>
        </p:nvSpPr>
        <p:spPr>
          <a:xfrm>
            <a:off x="6096120" y="3830674"/>
            <a:ext cx="403151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u="sng" dirty="0">
                <a:solidFill>
                  <a:srgbClr val="BC6D50"/>
                </a:solidFill>
              </a:rPr>
              <a:t>West Coast – Gil Brady</a:t>
            </a:r>
          </a:p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srgbClr val="BC6D50"/>
                </a:solidFill>
              </a:rPr>
              <a:t>700 Balboa Ave</a:t>
            </a:r>
          </a:p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srgbClr val="BC6D50"/>
                </a:solidFill>
              </a:rPr>
              <a:t>Coronado CA 92118</a:t>
            </a:r>
          </a:p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srgbClr val="BC6D50"/>
                </a:solidFill>
              </a:rPr>
              <a:t>703-431-7486</a:t>
            </a:r>
          </a:p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srgbClr val="BC6D50"/>
                </a:solidFill>
                <a:hlinkClick r:id="rId4"/>
              </a:rPr>
              <a:t>gbrady@relationship-impact.com</a:t>
            </a:r>
            <a:endParaRPr lang="en-US" sz="1600" dirty="0">
              <a:solidFill>
                <a:srgbClr val="BC6D50"/>
              </a:solidFill>
            </a:endParaRPr>
          </a:p>
          <a:p>
            <a:pPr lvl="0">
              <a:spcBef>
                <a:spcPct val="20000"/>
              </a:spcBef>
            </a:pPr>
            <a:endParaRPr lang="en-US" sz="1600" dirty="0">
              <a:solidFill>
                <a:srgbClr val="BC6D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A07FE-2A32-E842-8540-3F9B0414A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170" y="4065625"/>
            <a:ext cx="1885950" cy="1228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B61CD7-6044-E94E-8526-F778F9F5E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0170" y="2326149"/>
            <a:ext cx="1885950" cy="12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4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3CDD-D04B-024A-9E5B-ACB2D5AA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Some research…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9DE2C-9E6B-3C41-AABB-6FEA05B8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F06B-6A61-C34D-AD68-E8BAB108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2</a:t>
            </a:fld>
            <a:r>
              <a:rPr lang="en-US"/>
              <a:t>-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2FAE129-870C-0149-94D8-94BA65E5B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756" y="5025761"/>
            <a:ext cx="3558363" cy="8297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Higher scoring managers are more likely to have frequent one-on-one meetings with direct reports.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EDFC39-0DC5-DB4E-A25C-791A4BEE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57" y="2431313"/>
            <a:ext cx="3558363" cy="23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person, indoor, person, sitting&#10;&#10;Description automatically generated">
            <a:extLst>
              <a:ext uri="{FF2B5EF4-FFF2-40B4-BE49-F238E27FC236}">
                <a16:creationId xmlns:a16="http://schemas.microsoft.com/office/drawing/2014/main" id="{4835B029-8EDC-2D46-B81F-B2B83B57D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633" y="2431313"/>
            <a:ext cx="3677399" cy="237224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EFCAB5-62AE-9D42-8A5E-F54B642A648E}"/>
              </a:ext>
            </a:extLst>
          </p:cNvPr>
          <p:cNvSpPr txBox="1">
            <a:spLocks/>
          </p:cNvSpPr>
          <p:nvPr/>
        </p:nvSpPr>
        <p:spPr>
          <a:xfrm>
            <a:off x="609600" y="1600202"/>
            <a:ext cx="10972800" cy="829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CEO one-on-one discussions with direct reports can have a surprisingly large impact on a leadership team’s performance.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F383560D-7D4A-8D49-83EF-FE3B06A348C8}"/>
              </a:ext>
            </a:extLst>
          </p:cNvPr>
          <p:cNvSpPr txBox="1">
            <a:spLocks/>
          </p:cNvSpPr>
          <p:nvPr/>
        </p:nvSpPr>
        <p:spPr>
          <a:xfrm>
            <a:off x="7153633" y="5025761"/>
            <a:ext cx="3677399" cy="829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Employees who have regular one-on-ones are 3X more likely to be engaged and thrive at work.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7F556-8721-EE46-B454-4BAD412D3729}"/>
              </a:ext>
            </a:extLst>
          </p:cNvPr>
          <p:cNvSpPr txBox="1"/>
          <p:nvPr/>
        </p:nvSpPr>
        <p:spPr>
          <a:xfrm>
            <a:off x="2855788" y="2467473"/>
            <a:ext cx="1738296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Project Oxygen Study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7D6911-A13A-4341-B8D1-9DB3F7017CF8}"/>
              </a:ext>
            </a:extLst>
          </p:cNvPr>
          <p:cNvSpPr txBox="1"/>
          <p:nvPr/>
        </p:nvSpPr>
        <p:spPr>
          <a:xfrm>
            <a:off x="7759019" y="2498250"/>
            <a:ext cx="2466637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State of the American Manager</a:t>
            </a:r>
          </a:p>
        </p:txBody>
      </p:sp>
    </p:spTree>
    <p:extLst>
      <p:ext uri="{BB962C8B-B14F-4D97-AF65-F5344CB8AC3E}">
        <p14:creationId xmlns:p14="http://schemas.microsoft.com/office/powerpoint/2010/main" val="184859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FDF3-CA42-1B4A-9DA8-9E2499CB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research makes logical sense…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AD027-685D-7F4F-B81D-95275CE1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Relationships are built on trust and trust requires time, give and take, and vulnerability. </a:t>
            </a:r>
          </a:p>
          <a:p>
            <a:pPr>
              <a:spcAft>
                <a:spcPts val="2400"/>
              </a:spcAft>
            </a:pPr>
            <a:r>
              <a:rPr lang="en-US" dirty="0"/>
              <a:t>And just like with any good habit – think exercise and dieting – getting our desired results requires practice and repetition. </a:t>
            </a:r>
          </a:p>
          <a:p>
            <a:pPr>
              <a:spcAft>
                <a:spcPts val="2400"/>
              </a:spcAft>
            </a:pPr>
            <a:r>
              <a:rPr lang="en-US" dirty="0"/>
              <a:t>Executive relationships are no different and one-on-one discussions can be a very useful tool for accelerating and helping them thrive.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0C859-AD74-C943-B0E7-B9FDC3C5E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25CAC-1D1F-C442-9880-A0D7B140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3</a:t>
            </a:fld>
            <a:r>
              <a:rPr lang="en-US"/>
              <a:t>-</a:t>
            </a:r>
            <a:endParaRPr lang="en-US" dirty="0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4F896F48-8D0B-DD49-83A2-02EABE7B7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34" y="1701209"/>
            <a:ext cx="5228666" cy="36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7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7C98-DE75-C848-881A-F5A510E9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executives think 1-on-1s are unproductive…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C25F-D722-4F4C-B755-B780C548B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214" y="1600201"/>
            <a:ext cx="5741581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i="1" dirty="0"/>
              <a:t>“We start with good intentions but inevitably we default to putting out the latest fire or resolving a specific tactical issue.”</a:t>
            </a:r>
            <a:endParaRPr lang="en-US" dirty="0"/>
          </a:p>
          <a:p>
            <a:pPr marL="0" indent="0">
              <a:spcAft>
                <a:spcPts val="1800"/>
              </a:spcAft>
              <a:buNone/>
            </a:pPr>
            <a:r>
              <a:rPr lang="en-US" i="1" dirty="0"/>
              <a:t>“He (CEO) tends to dominate the discussion with complaints which might be related to what’s most important to me but often are not.”</a:t>
            </a:r>
            <a:endParaRPr lang="en-US" dirty="0"/>
          </a:p>
          <a:p>
            <a:pPr marL="0" indent="0">
              <a:spcAft>
                <a:spcPts val="1800"/>
              </a:spcAft>
              <a:buNone/>
            </a:pPr>
            <a:r>
              <a:rPr lang="en-US" i="1" dirty="0"/>
              <a:t>“My direct reports rarely come prepared with substantive discussion points and I have to carry the meeting.”</a:t>
            </a:r>
            <a:endParaRPr lang="en-US" dirty="0"/>
          </a:p>
          <a:p>
            <a:pPr marL="0" indent="0">
              <a:spcAft>
                <a:spcPts val="1800"/>
              </a:spcAft>
              <a:buNone/>
            </a:pPr>
            <a:r>
              <a:rPr lang="en-US" i="1" dirty="0"/>
              <a:t>“I leave these discussions with little to no sense about how I am doing and what I could be doing to get better.”</a:t>
            </a:r>
            <a:endParaRPr lang="en-US" dirty="0"/>
          </a:p>
          <a:p>
            <a:pPr marL="0" indent="0">
              <a:spcAft>
                <a:spcPts val="1800"/>
              </a:spcAft>
              <a:buNone/>
            </a:pPr>
            <a:r>
              <a:rPr lang="en-US" i="1" dirty="0"/>
              <a:t>“I feel like she (CEO) is doing these one-on-one’s because HR told her to as she is often not very engaged or attentive.”</a:t>
            </a:r>
            <a:endParaRPr lang="en-US" dirty="0"/>
          </a:p>
          <a:p>
            <a:pPr marL="0" indent="0">
              <a:spcAft>
                <a:spcPts val="1800"/>
              </a:spcAft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46EAC-4F00-8A49-B2CD-38989422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17FCF-38E9-C941-9761-38D4D6F0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4</a:t>
            </a:fld>
            <a:r>
              <a:rPr lang="en-US"/>
              <a:t>-</a:t>
            </a:r>
            <a:endParaRPr lang="en-US" dirty="0"/>
          </a:p>
        </p:txBody>
      </p:sp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CB3FCE7-87E4-264A-BE0E-4FA95BEB1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83" y="2036022"/>
            <a:ext cx="4616011" cy="35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6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FC88-4247-A341-99DF-547AE9F0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1-on-1s can be a powerful tool…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A12D08E-8666-6D46-8721-61E35994E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050021"/>
              </p:ext>
            </p:extLst>
          </p:nvPr>
        </p:nvGraphicFramePr>
        <p:xfrm>
          <a:off x="609600" y="1626781"/>
          <a:ext cx="6450419" cy="412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A7BCEE-9675-C848-818C-F6526138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786A6-84C1-2346-8DBF-8C22A3C3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5</a:t>
            </a:fld>
            <a:r>
              <a:rPr lang="en-US"/>
              <a:t>-</a:t>
            </a:r>
            <a:endParaRPr lang="en-US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2924420C-35B1-E64F-9F78-1CBCB0C15DFB}"/>
              </a:ext>
            </a:extLst>
          </p:cNvPr>
          <p:cNvSpPr txBox="1">
            <a:spLocks/>
          </p:cNvSpPr>
          <p:nvPr/>
        </p:nvSpPr>
        <p:spPr>
          <a:xfrm>
            <a:off x="7536405" y="1796903"/>
            <a:ext cx="3677399" cy="4051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/>
              <a:t>“One-on-ones are where you can ask strategic questions such as, are we focused on the right things? And… they show direct reports that you value and care about them.”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426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BBDC28-7D12-43E0-880A-F2352118D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Effective 1-on-1s should accomplish 3 things…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8724A-ABC0-9541-80C8-5E1FF497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RI Webinar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E5A70-9AE3-F14E-8BF9-38081159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-</a:t>
            </a:r>
            <a:fld id="{A3773F58-76C6-2547-A1EE-768CC826023F}" type="slidenum">
              <a:rPr lang="en-US" smtClean="0"/>
              <a:pPr>
                <a:spcAft>
                  <a:spcPts val="600"/>
                </a:spcAft>
              </a:pPr>
              <a:t>6</a:t>
            </a:fld>
            <a:r>
              <a:rPr lang="en-US"/>
              <a:t>-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CB61071-E492-435F-A443-66970845A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937879"/>
              </p:ext>
            </p:extLst>
          </p:nvPr>
        </p:nvGraphicFramePr>
        <p:xfrm>
          <a:off x="609600" y="1600202"/>
          <a:ext cx="10972800" cy="393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25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3E63-1E3A-F544-87DA-E39DB042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1-on-1 Best Practices…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2495DD-043E-0F4D-B3B7-A9B277A63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700766"/>
              </p:ext>
            </p:extLst>
          </p:nvPr>
        </p:nvGraphicFramePr>
        <p:xfrm>
          <a:off x="5507074" y="1632098"/>
          <a:ext cx="6461051" cy="4141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16EDD-18B5-EC42-9DD0-89B7815FB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54128-B7D3-8D4D-8FC8-260AE392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7</a:t>
            </a:fld>
            <a:r>
              <a:rPr lang="en-US"/>
              <a:t>-</a:t>
            </a:r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FB110ED-E978-BD46-8560-F5409206F8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" y="1632097"/>
            <a:ext cx="5199939" cy="41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2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B637-EE4D-414E-A668-0A1E4784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Team Recharge Consultation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C1535-D954-9344-941F-D32D0F3D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61FD0-9B3D-A34D-979F-A6EA1C5C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8</a:t>
            </a:fld>
            <a:r>
              <a:rPr lang="en-US"/>
              <a:t>-</a:t>
            </a:r>
            <a:endParaRPr lang="en-US" dirty="0"/>
          </a:p>
        </p:txBody>
      </p:sp>
      <p:pic>
        <p:nvPicPr>
          <p:cNvPr id="12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52DBC919-575C-E347-8008-CA1E24391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58" y="1543171"/>
            <a:ext cx="4200083" cy="420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le 10">
            <a:hlinkClick r:id="rId3"/>
            <a:extLst>
              <a:ext uri="{FF2B5EF4-FFF2-40B4-BE49-F238E27FC236}">
                <a16:creationId xmlns:a16="http://schemas.microsoft.com/office/drawing/2014/main" id="{7AA7688B-83AC-784B-8180-46D7C81285E6}"/>
              </a:ext>
            </a:extLst>
          </p:cNvPr>
          <p:cNvSpPr/>
          <p:nvPr/>
        </p:nvSpPr>
        <p:spPr>
          <a:xfrm>
            <a:off x="5129812" y="3643212"/>
            <a:ext cx="1932373" cy="337351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150" dirty="0"/>
              <a:t>Learn More</a:t>
            </a:r>
          </a:p>
        </p:txBody>
      </p:sp>
    </p:spTree>
    <p:extLst>
      <p:ext uri="{BB962C8B-B14F-4D97-AF65-F5344CB8AC3E}">
        <p14:creationId xmlns:p14="http://schemas.microsoft.com/office/powerpoint/2010/main" val="67883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"/>
            <a:ext cx="9144000" cy="6858000"/>
          </a:xfrm>
          <a:prstGeom prst="rect">
            <a:avLst/>
          </a:prstGeom>
          <a:solidFill>
            <a:srgbClr val="58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79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B081F99B-5AF9-CE45-A6CD-072D22F53656}"/>
              </a:ext>
            </a:extLst>
          </p:cNvPr>
          <p:cNvSpPr/>
          <p:nvPr/>
        </p:nvSpPr>
        <p:spPr>
          <a:xfrm>
            <a:off x="4086727" y="5841710"/>
            <a:ext cx="3994485" cy="424206"/>
          </a:xfrm>
          <a:prstGeom prst="rect">
            <a:avLst/>
          </a:prstGeom>
          <a:solidFill>
            <a:srgbClr val="72A492"/>
          </a:solidFill>
          <a:ln>
            <a:solidFill>
              <a:srgbClr val="72A4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REGISTER for September 23</a:t>
            </a:r>
            <a:r>
              <a:rPr lang="en-US" baseline="30000" dirty="0"/>
              <a:t>rd</a:t>
            </a:r>
            <a:r>
              <a:rPr lang="en-US" dirty="0"/>
              <a:t> Webinar</a:t>
            </a:r>
          </a:p>
        </p:txBody>
      </p:sp>
      <p:pic>
        <p:nvPicPr>
          <p:cNvPr id="4" name="Picture 3" descr="A screenshot of a person&#10;&#10;Description automatically generated">
            <a:extLst>
              <a:ext uri="{FF2B5EF4-FFF2-40B4-BE49-F238E27FC236}">
                <a16:creationId xmlns:a16="http://schemas.microsoft.com/office/drawing/2014/main" id="{195AB766-B03E-E647-8D46-DB79C70DE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133" y="917220"/>
            <a:ext cx="5771790" cy="4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1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 Webinar #14 - The CEO's Role in Building a Great Leadership Team" id="{E012EDA9-8DF2-7848-ADF6-D264AB4A9BDA}" vid="{08812815-8768-B541-A7C0-2F5AFA7A4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478</Words>
  <Application>Microsoft Macintosh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Book</vt:lpstr>
      <vt:lpstr>Calibri</vt:lpstr>
      <vt:lpstr>Office Theme</vt:lpstr>
      <vt:lpstr>PowerPoint Presentation</vt:lpstr>
      <vt:lpstr>Some research…</vt:lpstr>
      <vt:lpstr>The research makes logical sense…</vt:lpstr>
      <vt:lpstr>Many executives think 1-on-1s are unproductive…</vt:lpstr>
      <vt:lpstr>1-on-1s can be a powerful tool…</vt:lpstr>
      <vt:lpstr>Effective 1-on-1s should accomplish 3 things…</vt:lpstr>
      <vt:lpstr>1-on-1 Best Practices…</vt:lpstr>
      <vt:lpstr>Leadership Team Recharge Consultation</vt:lpstr>
      <vt:lpstr>PowerPoint Presentation</vt:lpstr>
      <vt:lpstr>Relationship Impact, LLC www.relationship-impact.com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McGuinness</dc:creator>
  <cp:lastModifiedBy>John McGuinness</cp:lastModifiedBy>
  <cp:revision>6</cp:revision>
  <dcterms:created xsi:type="dcterms:W3CDTF">2020-08-25T13:58:52Z</dcterms:created>
  <dcterms:modified xsi:type="dcterms:W3CDTF">2020-08-25T17:34:35Z</dcterms:modified>
</cp:coreProperties>
</file>